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0" r:id="rId3"/>
    <p:sldId id="265" r:id="rId4"/>
    <p:sldId id="258" r:id="rId5"/>
    <p:sldId id="273" r:id="rId6"/>
    <p:sldId id="271" r:id="rId7"/>
    <p:sldId id="260" r:id="rId8"/>
    <p:sldId id="274" r:id="rId9"/>
    <p:sldId id="272" r:id="rId10"/>
    <p:sldId id="269" r:id="rId11"/>
    <p:sldId id="261" r:id="rId12"/>
    <p:sldId id="262" r:id="rId13"/>
    <p:sldId id="259" r:id="rId14"/>
    <p:sldId id="263" r:id="rId15"/>
  </p:sldIdLst>
  <p:sldSz cx="18288000" cy="10287000"/>
  <p:notesSz cx="6858000" cy="9144000"/>
  <p:embeddedFontLst>
    <p:embeddedFont>
      <p:font typeface="Avallon Alt" panose="020B0604020202020204" charset="0"/>
      <p:regular r:id="rId16"/>
    </p:embeddedFont>
    <p:embeddedFont>
      <p:font typeface="Handy Casual" panose="020B0604020202020204" charset="0"/>
      <p:regular r:id="rId17"/>
    </p:embeddedFont>
    <p:embeddedFont>
      <p:font typeface="Poppins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72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17" Type="http://schemas.openxmlformats.org/officeDocument/2006/relationships/image" Target="../media/image58.png"/><Relationship Id="rId2" Type="http://schemas.openxmlformats.org/officeDocument/2006/relationships/image" Target="../media/image16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20.png"/><Relationship Id="rId15" Type="http://schemas.openxmlformats.org/officeDocument/2006/relationships/image" Target="../media/image56.svg"/><Relationship Id="rId10" Type="http://schemas.openxmlformats.org/officeDocument/2006/relationships/image" Target="../media/image55.sv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6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0.png"/><Relationship Id="rId11" Type="http://schemas.openxmlformats.org/officeDocument/2006/relationships/image" Target="../media/image64.svg"/><Relationship Id="rId5" Type="http://schemas.openxmlformats.org/officeDocument/2006/relationships/image" Target="../media/image59.png"/><Relationship Id="rId15" Type="http://schemas.openxmlformats.org/officeDocument/2006/relationships/image" Target="../media/image30.png"/><Relationship Id="rId10" Type="http://schemas.openxmlformats.org/officeDocument/2006/relationships/image" Target="../media/image63.svg"/><Relationship Id="rId4" Type="http://schemas.openxmlformats.org/officeDocument/2006/relationships/image" Target="../media/image16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70.png"/><Relationship Id="rId17" Type="http://schemas.openxmlformats.org/officeDocument/2006/relationships/image" Target="../media/image71.png"/><Relationship Id="rId2" Type="http://schemas.openxmlformats.org/officeDocument/2006/relationships/audio" Target="../media/media6.mp3"/><Relationship Id="rId16" Type="http://schemas.openxmlformats.org/officeDocument/2006/relationships/image" Target="../media/image27.png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11" Type="http://schemas.openxmlformats.org/officeDocument/2006/relationships/image" Target="../media/image69.png"/><Relationship Id="rId5" Type="http://schemas.openxmlformats.org/officeDocument/2006/relationships/image" Target="../media/image29.png"/><Relationship Id="rId15" Type="http://schemas.openxmlformats.org/officeDocument/2006/relationships/image" Target="../media/image28.png"/><Relationship Id="rId10" Type="http://schemas.openxmlformats.org/officeDocument/2006/relationships/image" Target="../media/image68.svg"/><Relationship Id="rId19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openxmlformats.org/officeDocument/2006/relationships/image" Target="../media/image73.png"/><Relationship Id="rId12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12" Type="http://schemas.openxmlformats.org/officeDocument/2006/relationships/image" Target="../media/image29.png"/><Relationship Id="rId17" Type="http://schemas.microsoft.com/office/2007/relationships/hdphoto" Target="../media/hdphoto2.wdp"/><Relationship Id="rId2" Type="http://schemas.openxmlformats.org/officeDocument/2006/relationships/image" Target="../media/image16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image" Target="../media/image32.png"/><Relationship Id="rId1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7.png"/><Relationship Id="rId3" Type="http://schemas.openxmlformats.org/officeDocument/2006/relationships/image" Target="../media/image29.png"/><Relationship Id="rId7" Type="http://schemas.openxmlformats.org/officeDocument/2006/relationships/image" Target="../media/image17.png"/><Relationship Id="rId12" Type="http://schemas.openxmlformats.org/officeDocument/2006/relationships/image" Target="../media/image46.png"/><Relationship Id="rId2" Type="http://schemas.openxmlformats.org/officeDocument/2006/relationships/image" Target="../media/image16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5" Type="http://schemas.openxmlformats.org/officeDocument/2006/relationships/image" Target="../media/image35.png"/><Relationship Id="rId10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510859" y="-504473"/>
            <a:ext cx="4264473" cy="9130004"/>
          </a:xfrm>
          <a:custGeom>
            <a:avLst/>
            <a:gdLst/>
            <a:ahLst/>
            <a:cxnLst/>
            <a:rect l="l" t="t" r="r" b="b"/>
            <a:pathLst>
              <a:path w="4264473" h="9130004">
                <a:moveTo>
                  <a:pt x="4264473" y="0"/>
                </a:moveTo>
                <a:lnTo>
                  <a:pt x="0" y="0"/>
                </a:lnTo>
                <a:lnTo>
                  <a:pt x="0" y="9130003"/>
                </a:lnTo>
                <a:lnTo>
                  <a:pt x="4264473" y="9130003"/>
                </a:lnTo>
                <a:lnTo>
                  <a:pt x="426447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839862" y="-225760"/>
            <a:ext cx="6642754" cy="9762773"/>
          </a:xfrm>
          <a:custGeom>
            <a:avLst/>
            <a:gdLst/>
            <a:ahLst/>
            <a:cxnLst/>
            <a:rect l="l" t="t" r="r" b="b"/>
            <a:pathLst>
              <a:path w="6642754" h="9762773">
                <a:moveTo>
                  <a:pt x="6642754" y="0"/>
                </a:moveTo>
                <a:lnTo>
                  <a:pt x="0" y="0"/>
                </a:lnTo>
                <a:lnTo>
                  <a:pt x="0" y="9762773"/>
                </a:lnTo>
                <a:lnTo>
                  <a:pt x="6642754" y="9762773"/>
                </a:lnTo>
                <a:lnTo>
                  <a:pt x="664275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46243" y="8209883"/>
            <a:ext cx="19073225" cy="2654261"/>
          </a:xfrm>
          <a:custGeom>
            <a:avLst/>
            <a:gdLst/>
            <a:ahLst/>
            <a:cxnLst/>
            <a:rect l="l" t="t" r="r" b="b"/>
            <a:pathLst>
              <a:path w="19073225" h="2654261">
                <a:moveTo>
                  <a:pt x="0" y="0"/>
                </a:moveTo>
                <a:lnTo>
                  <a:pt x="19073224" y="0"/>
                </a:lnTo>
                <a:lnTo>
                  <a:pt x="19073224" y="2654261"/>
                </a:lnTo>
                <a:lnTo>
                  <a:pt x="0" y="26542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068" b="-211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888490" y="3653705"/>
            <a:ext cx="1927659" cy="5129967"/>
          </a:xfrm>
          <a:custGeom>
            <a:avLst/>
            <a:gdLst/>
            <a:ahLst/>
            <a:cxnLst/>
            <a:rect l="l" t="t" r="r" b="b"/>
            <a:pathLst>
              <a:path w="1927659" h="5129967">
                <a:moveTo>
                  <a:pt x="0" y="0"/>
                </a:moveTo>
                <a:lnTo>
                  <a:pt x="1927658" y="0"/>
                </a:lnTo>
                <a:lnTo>
                  <a:pt x="1927658" y="5129967"/>
                </a:lnTo>
                <a:lnTo>
                  <a:pt x="0" y="51299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09322" y="8995244"/>
            <a:ext cx="6582310" cy="2040516"/>
          </a:xfrm>
          <a:custGeom>
            <a:avLst/>
            <a:gdLst/>
            <a:ahLst/>
            <a:cxnLst/>
            <a:rect l="l" t="t" r="r" b="b"/>
            <a:pathLst>
              <a:path w="6582310" h="2040516">
                <a:moveTo>
                  <a:pt x="0" y="0"/>
                </a:moveTo>
                <a:lnTo>
                  <a:pt x="6582310" y="0"/>
                </a:lnTo>
                <a:lnTo>
                  <a:pt x="6582310" y="2040516"/>
                </a:lnTo>
                <a:lnTo>
                  <a:pt x="0" y="2040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76211" y="-1608289"/>
            <a:ext cx="5212691" cy="7513789"/>
          </a:xfrm>
          <a:custGeom>
            <a:avLst/>
            <a:gdLst/>
            <a:ahLst/>
            <a:cxnLst/>
            <a:rect l="l" t="t" r="r" b="b"/>
            <a:pathLst>
              <a:path w="5212691" h="7513789">
                <a:moveTo>
                  <a:pt x="0" y="0"/>
                </a:moveTo>
                <a:lnTo>
                  <a:pt x="5212691" y="0"/>
                </a:lnTo>
                <a:lnTo>
                  <a:pt x="5212691" y="7513789"/>
                </a:lnTo>
                <a:lnTo>
                  <a:pt x="0" y="7513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152401" y="1390388"/>
            <a:ext cx="11429999" cy="4463422"/>
            <a:chOff x="-101429" y="-813240"/>
            <a:chExt cx="3214772" cy="1213412"/>
          </a:xfrm>
        </p:grpSpPr>
        <p:sp>
          <p:nvSpPr>
            <p:cNvPr id="9" name="Freeform 9"/>
            <p:cNvSpPr/>
            <p:nvPr/>
          </p:nvSpPr>
          <p:spPr>
            <a:xfrm>
              <a:off x="-101429" y="-813240"/>
              <a:ext cx="3214772" cy="400172"/>
            </a:xfrm>
            <a:custGeom>
              <a:avLst/>
              <a:gdLst/>
              <a:ahLst/>
              <a:cxnLst/>
              <a:rect l="l" t="t" r="r" b="b"/>
              <a:pathLst>
                <a:path w="2232073" h="400172">
                  <a:moveTo>
                    <a:pt x="31180" y="0"/>
                  </a:moveTo>
                  <a:lnTo>
                    <a:pt x="2200894" y="0"/>
                  </a:lnTo>
                  <a:cubicBezTo>
                    <a:pt x="2218114" y="0"/>
                    <a:pt x="2232073" y="13960"/>
                    <a:pt x="2232073" y="31180"/>
                  </a:cubicBezTo>
                  <a:lnTo>
                    <a:pt x="2232073" y="368992"/>
                  </a:lnTo>
                  <a:cubicBezTo>
                    <a:pt x="2232073" y="386212"/>
                    <a:pt x="2218114" y="400172"/>
                    <a:pt x="2200894" y="400172"/>
                  </a:cubicBezTo>
                  <a:lnTo>
                    <a:pt x="31180" y="400172"/>
                  </a:lnTo>
                  <a:cubicBezTo>
                    <a:pt x="13960" y="400172"/>
                    <a:pt x="0" y="386212"/>
                    <a:pt x="0" y="368992"/>
                  </a:cubicBezTo>
                  <a:lnTo>
                    <a:pt x="0" y="31180"/>
                  </a:lnTo>
                  <a:cubicBezTo>
                    <a:pt x="0" y="13960"/>
                    <a:pt x="13960" y="0"/>
                    <a:pt x="3118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2232074" cy="390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5672CE66-AC82-56F0-F773-631CB0E438D3}"/>
                </a:ext>
              </a:extLst>
            </p:cNvPr>
            <p:cNvSpPr/>
            <p:nvPr/>
          </p:nvSpPr>
          <p:spPr>
            <a:xfrm>
              <a:off x="759796" y="-373998"/>
              <a:ext cx="1377957" cy="363917"/>
            </a:xfrm>
            <a:custGeom>
              <a:avLst/>
              <a:gdLst/>
              <a:ahLst/>
              <a:cxnLst/>
              <a:rect l="l" t="t" r="r" b="b"/>
              <a:pathLst>
                <a:path w="2232073" h="400172">
                  <a:moveTo>
                    <a:pt x="31180" y="0"/>
                  </a:moveTo>
                  <a:lnTo>
                    <a:pt x="2200894" y="0"/>
                  </a:lnTo>
                  <a:cubicBezTo>
                    <a:pt x="2218114" y="0"/>
                    <a:pt x="2232073" y="13960"/>
                    <a:pt x="2232073" y="31180"/>
                  </a:cubicBezTo>
                  <a:lnTo>
                    <a:pt x="2232073" y="368992"/>
                  </a:lnTo>
                  <a:cubicBezTo>
                    <a:pt x="2232073" y="386212"/>
                    <a:pt x="2218114" y="400172"/>
                    <a:pt x="2200894" y="400172"/>
                  </a:cubicBezTo>
                  <a:lnTo>
                    <a:pt x="31180" y="400172"/>
                  </a:lnTo>
                  <a:cubicBezTo>
                    <a:pt x="13960" y="400172"/>
                    <a:pt x="0" y="386212"/>
                    <a:pt x="0" y="368992"/>
                  </a:cubicBezTo>
                  <a:lnTo>
                    <a:pt x="0" y="31180"/>
                  </a:lnTo>
                  <a:cubicBezTo>
                    <a:pt x="0" y="13960"/>
                    <a:pt x="13960" y="0"/>
                    <a:pt x="3118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27998" y="3107543"/>
            <a:ext cx="7674482" cy="1112787"/>
            <a:chOff x="0" y="-22575"/>
            <a:chExt cx="1896535" cy="283921"/>
          </a:xfrm>
        </p:grpSpPr>
        <p:sp>
          <p:nvSpPr>
            <p:cNvPr id="12" name="Freeform 12"/>
            <p:cNvSpPr/>
            <p:nvPr/>
          </p:nvSpPr>
          <p:spPr>
            <a:xfrm>
              <a:off x="732371" y="-22575"/>
              <a:ext cx="1045342" cy="261346"/>
            </a:xfrm>
            <a:custGeom>
              <a:avLst/>
              <a:gdLst/>
              <a:ahLst/>
              <a:cxnLst/>
              <a:rect l="l" t="t" r="r" b="b"/>
              <a:pathLst>
                <a:path w="1896535" h="261346">
                  <a:moveTo>
                    <a:pt x="24464" y="0"/>
                  </a:moveTo>
                  <a:lnTo>
                    <a:pt x="1872070" y="0"/>
                  </a:lnTo>
                  <a:cubicBezTo>
                    <a:pt x="1885582" y="0"/>
                    <a:pt x="1896535" y="10953"/>
                    <a:pt x="1896535" y="24464"/>
                  </a:cubicBezTo>
                  <a:lnTo>
                    <a:pt x="1896535" y="236882"/>
                  </a:lnTo>
                  <a:cubicBezTo>
                    <a:pt x="1896535" y="250393"/>
                    <a:pt x="1885582" y="261346"/>
                    <a:pt x="1872070" y="261346"/>
                  </a:cubicBezTo>
                  <a:lnTo>
                    <a:pt x="24464" y="261346"/>
                  </a:lnTo>
                  <a:cubicBezTo>
                    <a:pt x="10953" y="261346"/>
                    <a:pt x="0" y="250393"/>
                    <a:pt x="0" y="236882"/>
                  </a:cubicBezTo>
                  <a:lnTo>
                    <a:pt x="0" y="24464"/>
                  </a:lnTo>
                  <a:cubicBezTo>
                    <a:pt x="0" y="10953"/>
                    <a:pt x="10953" y="0"/>
                    <a:pt x="244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B6D3E"/>
              </a:solidFill>
              <a:prstDash val="sysDot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525"/>
              <a:ext cx="1896535" cy="251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397468" y="4376913"/>
            <a:ext cx="4421828" cy="4881387"/>
          </a:xfrm>
          <a:custGeom>
            <a:avLst/>
            <a:gdLst/>
            <a:ahLst/>
            <a:cxnLst/>
            <a:rect l="l" t="t" r="r" b="b"/>
            <a:pathLst>
              <a:path w="4421828" h="4881387">
                <a:moveTo>
                  <a:pt x="0" y="0"/>
                </a:moveTo>
                <a:lnTo>
                  <a:pt x="4421827" y="0"/>
                </a:lnTo>
                <a:lnTo>
                  <a:pt x="4421827" y="4881387"/>
                </a:lnTo>
                <a:lnTo>
                  <a:pt x="0" y="48813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4166578" y="3653705"/>
            <a:ext cx="4282979" cy="6884897"/>
          </a:xfrm>
          <a:custGeom>
            <a:avLst/>
            <a:gdLst/>
            <a:ahLst/>
            <a:cxnLst/>
            <a:rect l="l" t="t" r="r" b="b"/>
            <a:pathLst>
              <a:path w="4282979" h="6884897">
                <a:moveTo>
                  <a:pt x="4282980" y="0"/>
                </a:moveTo>
                <a:lnTo>
                  <a:pt x="0" y="0"/>
                </a:lnTo>
                <a:lnTo>
                  <a:pt x="0" y="6884896"/>
                </a:lnTo>
                <a:lnTo>
                  <a:pt x="4282980" y="6884896"/>
                </a:lnTo>
                <a:lnTo>
                  <a:pt x="428298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144000" y="6670636"/>
            <a:ext cx="7412642" cy="4632128"/>
          </a:xfrm>
          <a:custGeom>
            <a:avLst/>
            <a:gdLst/>
            <a:ahLst/>
            <a:cxnLst/>
            <a:rect l="l" t="t" r="r" b="b"/>
            <a:pathLst>
              <a:path w="7412642" h="4632128">
                <a:moveTo>
                  <a:pt x="0" y="0"/>
                </a:moveTo>
                <a:lnTo>
                  <a:pt x="7412642" y="0"/>
                </a:lnTo>
                <a:lnTo>
                  <a:pt x="7412642" y="4632127"/>
                </a:lnTo>
                <a:lnTo>
                  <a:pt x="0" y="4632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0843" b="-108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397468" y="1143028"/>
            <a:ext cx="1526269" cy="2059047"/>
          </a:xfrm>
          <a:custGeom>
            <a:avLst/>
            <a:gdLst/>
            <a:ahLst/>
            <a:cxnLst/>
            <a:rect l="l" t="t" r="r" b="b"/>
            <a:pathLst>
              <a:path w="1526269" h="2059047">
                <a:moveTo>
                  <a:pt x="0" y="0"/>
                </a:moveTo>
                <a:lnTo>
                  <a:pt x="1526269" y="0"/>
                </a:lnTo>
                <a:lnTo>
                  <a:pt x="1526269" y="2059047"/>
                </a:lnTo>
                <a:lnTo>
                  <a:pt x="0" y="2059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397468" y="5937664"/>
            <a:ext cx="2212714" cy="2316978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>
            <a:off x="9419459" y="6609235"/>
            <a:ext cx="1087103" cy="845223"/>
          </a:xfrm>
          <a:custGeom>
            <a:avLst/>
            <a:gdLst/>
            <a:ahLst/>
            <a:cxnLst/>
            <a:rect l="l" t="t" r="r" b="b"/>
            <a:pathLst>
              <a:path w="1087103" h="845223">
                <a:moveTo>
                  <a:pt x="0" y="0"/>
                </a:moveTo>
                <a:lnTo>
                  <a:pt x="1087104" y="0"/>
                </a:lnTo>
                <a:lnTo>
                  <a:pt x="1087104" y="845222"/>
                </a:lnTo>
                <a:lnTo>
                  <a:pt x="0" y="84522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20"/>
          <p:cNvSpPr/>
          <p:nvPr/>
        </p:nvSpPr>
        <p:spPr>
          <a:xfrm>
            <a:off x="12850321" y="7627950"/>
            <a:ext cx="1930376" cy="996776"/>
          </a:xfrm>
          <a:custGeom>
            <a:avLst/>
            <a:gdLst/>
            <a:ahLst/>
            <a:cxnLst/>
            <a:rect l="l" t="t" r="r" b="b"/>
            <a:pathLst>
              <a:path w="1930376" h="996776">
                <a:moveTo>
                  <a:pt x="0" y="0"/>
                </a:moveTo>
                <a:lnTo>
                  <a:pt x="1930375" y="0"/>
                </a:lnTo>
                <a:lnTo>
                  <a:pt x="1930375" y="996776"/>
                </a:lnTo>
                <a:lnTo>
                  <a:pt x="0" y="9967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30238" y="7069828"/>
            <a:ext cx="3434199" cy="2622015"/>
          </a:xfrm>
          <a:custGeom>
            <a:avLst/>
            <a:gdLst/>
            <a:ahLst/>
            <a:cxnLst/>
            <a:rect l="l" t="t" r="r" b="b"/>
            <a:pathLst>
              <a:path w="2762500" h="2295387">
                <a:moveTo>
                  <a:pt x="0" y="0"/>
                </a:moveTo>
                <a:lnTo>
                  <a:pt x="2762500" y="0"/>
                </a:lnTo>
                <a:lnTo>
                  <a:pt x="2762500" y="2295387"/>
                </a:lnTo>
                <a:lnTo>
                  <a:pt x="0" y="22953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576300" y="8160063"/>
            <a:ext cx="3397146" cy="2040516"/>
          </a:xfrm>
          <a:custGeom>
            <a:avLst/>
            <a:gdLst/>
            <a:ahLst/>
            <a:cxnLst/>
            <a:rect l="l" t="t" r="r" b="b"/>
            <a:pathLst>
              <a:path w="2646150" h="1833060">
                <a:moveTo>
                  <a:pt x="0" y="0"/>
                </a:moveTo>
                <a:lnTo>
                  <a:pt x="2646150" y="0"/>
                </a:lnTo>
                <a:lnTo>
                  <a:pt x="2646150" y="1833060"/>
                </a:lnTo>
                <a:lnTo>
                  <a:pt x="0" y="18330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673131" y="3328047"/>
            <a:ext cx="3801873" cy="591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9"/>
              </a:lnSpc>
            </a:pPr>
            <a:r>
              <a:rPr lang="en-US" sz="348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LỚP NHÀ TRẺ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-27995" y="1890860"/>
            <a:ext cx="11131902" cy="784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4"/>
              </a:lnSpc>
            </a:pPr>
            <a:r>
              <a:rPr lang="en-US" sz="5933" spc="154" dirty="0">
                <a:solidFill>
                  <a:srgbClr val="CC3300"/>
                </a:solidFill>
                <a:latin typeface="Handy Casual"/>
                <a:ea typeface="Handy Casual"/>
                <a:cs typeface="Handy Casual"/>
                <a:sym typeface="Handy Casual"/>
              </a:rPr>
              <a:t>NHẬN BIẾT TẬP NÓI “CÁI BÁT - CÁI THÌA”</a:t>
            </a:r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id="{30C1B487-F65D-FAD2-0179-69D63E2B98B9}"/>
              </a:ext>
            </a:extLst>
          </p:cNvPr>
          <p:cNvGrpSpPr/>
          <p:nvPr/>
        </p:nvGrpSpPr>
        <p:grpSpPr>
          <a:xfrm>
            <a:off x="-27995" y="1529381"/>
            <a:ext cx="11131902" cy="1171124"/>
            <a:chOff x="0" y="0"/>
            <a:chExt cx="1896535" cy="261346"/>
          </a:xfrm>
        </p:grpSpPr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284D09B-C5EC-6C4C-FFE9-88E3FEF59ABA}"/>
                </a:ext>
              </a:extLst>
            </p:cNvPr>
            <p:cNvSpPr/>
            <p:nvPr/>
          </p:nvSpPr>
          <p:spPr>
            <a:xfrm>
              <a:off x="0" y="0"/>
              <a:ext cx="1896535" cy="261346"/>
            </a:xfrm>
            <a:custGeom>
              <a:avLst/>
              <a:gdLst/>
              <a:ahLst/>
              <a:cxnLst/>
              <a:rect l="l" t="t" r="r" b="b"/>
              <a:pathLst>
                <a:path w="1896535" h="261346">
                  <a:moveTo>
                    <a:pt x="24464" y="0"/>
                  </a:moveTo>
                  <a:lnTo>
                    <a:pt x="1872070" y="0"/>
                  </a:lnTo>
                  <a:cubicBezTo>
                    <a:pt x="1885582" y="0"/>
                    <a:pt x="1896535" y="10953"/>
                    <a:pt x="1896535" y="24464"/>
                  </a:cubicBezTo>
                  <a:lnTo>
                    <a:pt x="1896535" y="236882"/>
                  </a:lnTo>
                  <a:cubicBezTo>
                    <a:pt x="1896535" y="250393"/>
                    <a:pt x="1885582" y="261346"/>
                    <a:pt x="1872070" y="261346"/>
                  </a:cubicBezTo>
                  <a:lnTo>
                    <a:pt x="24464" y="261346"/>
                  </a:lnTo>
                  <a:cubicBezTo>
                    <a:pt x="10953" y="261346"/>
                    <a:pt x="0" y="250393"/>
                    <a:pt x="0" y="236882"/>
                  </a:cubicBezTo>
                  <a:lnTo>
                    <a:pt x="0" y="24464"/>
                  </a:lnTo>
                  <a:cubicBezTo>
                    <a:pt x="0" y="10953"/>
                    <a:pt x="10953" y="0"/>
                    <a:pt x="244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B6D3E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AC414108-0E9A-D95A-86F6-0E7A59BC6439}"/>
                </a:ext>
              </a:extLst>
            </p:cNvPr>
            <p:cNvSpPr txBox="1"/>
            <p:nvPr/>
          </p:nvSpPr>
          <p:spPr>
            <a:xfrm>
              <a:off x="0" y="9525"/>
              <a:ext cx="1896535" cy="251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29" name="Freeform 19">
            <a:extLst>
              <a:ext uri="{FF2B5EF4-FFF2-40B4-BE49-F238E27FC236}">
                <a16:creationId xmlns:a16="http://schemas.microsoft.com/office/drawing/2014/main" id="{7EA32871-65BF-E637-F38B-8332AC8EF48F}"/>
              </a:ext>
            </a:extLst>
          </p:cNvPr>
          <p:cNvSpPr/>
          <p:nvPr/>
        </p:nvSpPr>
        <p:spPr>
          <a:xfrm>
            <a:off x="10066741" y="7041001"/>
            <a:ext cx="1087103" cy="845223"/>
          </a:xfrm>
          <a:custGeom>
            <a:avLst/>
            <a:gdLst/>
            <a:ahLst/>
            <a:cxnLst/>
            <a:rect l="l" t="t" r="r" b="b"/>
            <a:pathLst>
              <a:path w="1087103" h="845223">
                <a:moveTo>
                  <a:pt x="0" y="0"/>
                </a:moveTo>
                <a:lnTo>
                  <a:pt x="1087104" y="0"/>
                </a:lnTo>
                <a:lnTo>
                  <a:pt x="1087104" y="845222"/>
                </a:lnTo>
                <a:lnTo>
                  <a:pt x="0" y="84522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2589" y="1639119"/>
            <a:ext cx="5990395" cy="3504381"/>
          </a:xfrm>
          <a:custGeom>
            <a:avLst/>
            <a:gdLst/>
            <a:ahLst/>
            <a:cxnLst/>
            <a:rect l="l" t="t" r="r" b="b"/>
            <a:pathLst>
              <a:path w="5990395" h="3504381">
                <a:moveTo>
                  <a:pt x="0" y="0"/>
                </a:moveTo>
                <a:lnTo>
                  <a:pt x="5990395" y="0"/>
                </a:lnTo>
                <a:lnTo>
                  <a:pt x="5990395" y="3504381"/>
                </a:lnTo>
                <a:lnTo>
                  <a:pt x="0" y="35043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3785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4400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A54041AC-58F5-C8FF-7EAC-B5615B23BFA2}"/>
              </a:ext>
            </a:extLst>
          </p:cNvPr>
          <p:cNvSpPr txBox="1"/>
          <p:nvPr/>
        </p:nvSpPr>
        <p:spPr>
          <a:xfrm>
            <a:off x="5049303" y="218214"/>
            <a:ext cx="8830627" cy="1115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0"/>
              </a:lnSpc>
            </a:pPr>
            <a:r>
              <a:rPr lang="en-US" sz="8300" dirty="0">
                <a:solidFill>
                  <a:srgbClr val="1D6A55"/>
                </a:solidFill>
                <a:latin typeface="Avallon Alt"/>
                <a:ea typeface="Avallon Alt"/>
                <a:cs typeface="Avallon Alt"/>
                <a:sym typeface="Avallon Alt"/>
              </a:rPr>
              <a:t>MỞ RỘNG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CBF7A2-88E6-AC43-2A3A-80B8F1096C1A}"/>
              </a:ext>
            </a:extLst>
          </p:cNvPr>
          <p:cNvSpPr/>
          <p:nvPr/>
        </p:nvSpPr>
        <p:spPr>
          <a:xfrm>
            <a:off x="4708585" y="7658100"/>
            <a:ext cx="3429000" cy="1295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8121AD-CA19-48A9-22FB-842E8023A2F3}"/>
              </a:ext>
            </a:extLst>
          </p:cNvPr>
          <p:cNvSpPr/>
          <p:nvPr/>
        </p:nvSpPr>
        <p:spPr>
          <a:xfrm>
            <a:off x="914400" y="7375341"/>
            <a:ext cx="3429000" cy="1295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809A9D-7249-70E6-67B8-4DF0C42E62AF}"/>
              </a:ext>
            </a:extLst>
          </p:cNvPr>
          <p:cNvSpPr/>
          <p:nvPr/>
        </p:nvSpPr>
        <p:spPr>
          <a:xfrm>
            <a:off x="11430000" y="3848100"/>
            <a:ext cx="3429000" cy="1295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92548" y="91042"/>
            <a:ext cx="3321494" cy="3088989"/>
          </a:xfrm>
          <a:custGeom>
            <a:avLst/>
            <a:gdLst/>
            <a:ahLst/>
            <a:cxnLst/>
            <a:rect l="l" t="t" r="r" b="b"/>
            <a:pathLst>
              <a:path w="3321494" h="3088989">
                <a:moveTo>
                  <a:pt x="0" y="0"/>
                </a:moveTo>
                <a:lnTo>
                  <a:pt x="3321494" y="0"/>
                </a:lnTo>
                <a:lnTo>
                  <a:pt x="3321494" y="3088989"/>
                </a:lnTo>
                <a:lnTo>
                  <a:pt x="0" y="3088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417352" y="1409847"/>
            <a:ext cx="13253719" cy="8658551"/>
          </a:xfrm>
          <a:custGeom>
            <a:avLst/>
            <a:gdLst/>
            <a:ahLst/>
            <a:cxnLst/>
            <a:rect l="l" t="t" r="r" b="b"/>
            <a:pathLst>
              <a:path w="13253719" h="8658551">
                <a:moveTo>
                  <a:pt x="0" y="0"/>
                </a:moveTo>
                <a:lnTo>
                  <a:pt x="13253719" y="0"/>
                </a:lnTo>
                <a:lnTo>
                  <a:pt x="13253719" y="8658550"/>
                </a:lnTo>
                <a:lnTo>
                  <a:pt x="0" y="86585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448747" y="-81463"/>
            <a:ext cx="3723894" cy="8229600"/>
          </a:xfrm>
          <a:custGeom>
            <a:avLst/>
            <a:gdLst/>
            <a:ahLst/>
            <a:cxnLst/>
            <a:rect l="l" t="t" r="r" b="b"/>
            <a:pathLst>
              <a:path w="3723894" h="8229600">
                <a:moveTo>
                  <a:pt x="3723894" y="0"/>
                </a:moveTo>
                <a:lnTo>
                  <a:pt x="0" y="0"/>
                </a:lnTo>
                <a:lnTo>
                  <a:pt x="0" y="8229600"/>
                </a:lnTo>
                <a:lnTo>
                  <a:pt x="3723894" y="8229600"/>
                </a:lnTo>
                <a:lnTo>
                  <a:pt x="372389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90988" y="4521639"/>
            <a:ext cx="9179511" cy="8229600"/>
          </a:xfrm>
          <a:custGeom>
            <a:avLst/>
            <a:gdLst/>
            <a:ahLst/>
            <a:cxnLst/>
            <a:rect l="l" t="t" r="r" b="b"/>
            <a:pathLst>
              <a:path w="9179511" h="8229600">
                <a:moveTo>
                  <a:pt x="0" y="0"/>
                </a:moveTo>
                <a:lnTo>
                  <a:pt x="9179510" y="0"/>
                </a:lnTo>
                <a:lnTo>
                  <a:pt x="917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555598" y="-22112"/>
            <a:ext cx="13253719" cy="8658551"/>
          </a:xfrm>
          <a:custGeom>
            <a:avLst/>
            <a:gdLst/>
            <a:ahLst/>
            <a:cxnLst/>
            <a:rect l="l" t="t" r="r" b="b"/>
            <a:pathLst>
              <a:path w="13253719" h="8658551">
                <a:moveTo>
                  <a:pt x="13253718" y="0"/>
                </a:moveTo>
                <a:lnTo>
                  <a:pt x="0" y="0"/>
                </a:lnTo>
                <a:lnTo>
                  <a:pt x="0" y="8658551"/>
                </a:lnTo>
                <a:lnTo>
                  <a:pt x="13253718" y="8658551"/>
                </a:lnTo>
                <a:lnTo>
                  <a:pt x="132537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9836367" y="2424537"/>
            <a:ext cx="11203173" cy="10043851"/>
          </a:xfrm>
          <a:custGeom>
            <a:avLst/>
            <a:gdLst/>
            <a:ahLst/>
            <a:cxnLst/>
            <a:rect l="l" t="t" r="r" b="b"/>
            <a:pathLst>
              <a:path w="11203173" h="10043851">
                <a:moveTo>
                  <a:pt x="11203173" y="0"/>
                </a:moveTo>
                <a:lnTo>
                  <a:pt x="0" y="0"/>
                </a:lnTo>
                <a:lnTo>
                  <a:pt x="0" y="10043850"/>
                </a:lnTo>
                <a:lnTo>
                  <a:pt x="11203173" y="10043850"/>
                </a:lnTo>
                <a:lnTo>
                  <a:pt x="1120317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290988" y="8181227"/>
            <a:ext cx="18869977" cy="9450713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18869976" y="0"/>
                </a:moveTo>
                <a:lnTo>
                  <a:pt x="0" y="0"/>
                </a:lnTo>
                <a:lnTo>
                  <a:pt x="0" y="9450713"/>
                </a:lnTo>
                <a:lnTo>
                  <a:pt x="18869976" y="9450713"/>
                </a:lnTo>
                <a:lnTo>
                  <a:pt x="1886997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770831" y="4786310"/>
            <a:ext cx="5984873" cy="4810342"/>
          </a:xfrm>
          <a:custGeom>
            <a:avLst/>
            <a:gdLst/>
            <a:ahLst/>
            <a:cxnLst/>
            <a:rect l="l" t="t" r="r" b="b"/>
            <a:pathLst>
              <a:path w="5984873" h="4810342">
                <a:moveTo>
                  <a:pt x="0" y="0"/>
                </a:moveTo>
                <a:lnTo>
                  <a:pt x="5984873" y="0"/>
                </a:lnTo>
                <a:lnTo>
                  <a:pt x="5984873" y="4810342"/>
                </a:lnTo>
                <a:lnTo>
                  <a:pt x="0" y="481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221605" y="390061"/>
            <a:ext cx="10251881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00"/>
              </a:lnSpc>
            </a:pPr>
            <a:r>
              <a:rPr lang="en-US" sz="72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Luyện</a:t>
            </a:r>
            <a:r>
              <a:rPr lang="en-US" sz="72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 </a:t>
            </a:r>
            <a:r>
              <a:rPr lang="en-US" sz="72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tập</a:t>
            </a:r>
            <a:r>
              <a:rPr lang="en-US" sz="72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: </a:t>
            </a:r>
            <a:r>
              <a:rPr lang="en-US" sz="72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Bé</a:t>
            </a:r>
            <a:r>
              <a:rPr lang="en-US" sz="72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 </a:t>
            </a:r>
            <a:r>
              <a:rPr lang="en-US" sz="72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chọn</a:t>
            </a:r>
            <a:r>
              <a:rPr lang="en-US" sz="72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 </a:t>
            </a:r>
            <a:r>
              <a:rPr lang="en-US" sz="72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đồ</a:t>
            </a:r>
            <a:r>
              <a:rPr lang="en-US" sz="72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 </a:t>
            </a:r>
            <a:r>
              <a:rPr lang="en-US" sz="72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dùng</a:t>
            </a:r>
            <a:r>
              <a:rPr lang="en-US" sz="72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 </a:t>
            </a:r>
            <a:r>
              <a:rPr lang="en-US" sz="72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theo</a:t>
            </a:r>
            <a:r>
              <a:rPr lang="en-US" sz="72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 </a:t>
            </a:r>
            <a:r>
              <a:rPr lang="en-US" sz="72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yêu</a:t>
            </a:r>
            <a:r>
              <a:rPr lang="en-US" sz="72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 </a:t>
            </a:r>
            <a:r>
              <a:rPr lang="en-US" sz="72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cầu</a:t>
            </a:r>
            <a:r>
              <a:rPr lang="en-US" sz="72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 </a:t>
            </a:r>
            <a:r>
              <a:rPr lang="en-US" sz="72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của</a:t>
            </a:r>
            <a:r>
              <a:rPr lang="en-US" sz="72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 </a:t>
            </a:r>
            <a:r>
              <a:rPr lang="en-US" sz="72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cô</a:t>
            </a:r>
            <a:endParaRPr lang="en-US" sz="7200" b="1" dirty="0">
              <a:solidFill>
                <a:srgbClr val="1D6A55"/>
              </a:solidFill>
              <a:latin typeface="Times New Roman" panose="02020603050405020304" pitchFamily="18" charset="0"/>
              <a:ea typeface="Avallon Alt"/>
              <a:cs typeface="Times New Roman" panose="02020603050405020304" pitchFamily="18" charset="0"/>
              <a:sym typeface="Avallon Alt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437953" y="-4182301"/>
            <a:ext cx="8567402" cy="11892288"/>
          </a:xfrm>
          <a:custGeom>
            <a:avLst/>
            <a:gdLst/>
            <a:ahLst/>
            <a:cxnLst/>
            <a:rect l="l" t="t" r="r" b="b"/>
            <a:pathLst>
              <a:path w="8567402" h="11892288">
                <a:moveTo>
                  <a:pt x="0" y="0"/>
                </a:moveTo>
                <a:lnTo>
                  <a:pt x="8567403" y="0"/>
                </a:lnTo>
                <a:lnTo>
                  <a:pt x="8567403" y="11892288"/>
                </a:lnTo>
                <a:lnTo>
                  <a:pt x="0" y="118922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902171" y="2157422"/>
            <a:ext cx="4735900" cy="8789316"/>
          </a:xfrm>
          <a:custGeom>
            <a:avLst/>
            <a:gdLst/>
            <a:ahLst/>
            <a:cxnLst/>
            <a:rect l="l" t="t" r="r" b="b"/>
            <a:pathLst>
              <a:path w="4134385" h="8334221">
                <a:moveTo>
                  <a:pt x="0" y="0"/>
                </a:moveTo>
                <a:lnTo>
                  <a:pt x="4134385" y="0"/>
                </a:lnTo>
                <a:lnTo>
                  <a:pt x="4134385" y="8334221"/>
                </a:lnTo>
                <a:lnTo>
                  <a:pt x="0" y="83342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076120" y="-100022"/>
            <a:ext cx="1812098" cy="2257444"/>
          </a:xfrm>
          <a:custGeom>
            <a:avLst/>
            <a:gdLst/>
            <a:ahLst/>
            <a:cxnLst/>
            <a:rect l="l" t="t" r="r" b="b"/>
            <a:pathLst>
              <a:path w="1812098" h="2257444">
                <a:moveTo>
                  <a:pt x="0" y="0"/>
                </a:moveTo>
                <a:lnTo>
                  <a:pt x="1812098" y="0"/>
                </a:lnTo>
                <a:lnTo>
                  <a:pt x="1812098" y="2257444"/>
                </a:lnTo>
                <a:lnTo>
                  <a:pt x="0" y="22574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flipH="1">
            <a:off x="14081960" y="8357086"/>
            <a:ext cx="5734291" cy="2773963"/>
          </a:xfrm>
          <a:custGeom>
            <a:avLst/>
            <a:gdLst/>
            <a:ahLst/>
            <a:cxnLst/>
            <a:rect l="l" t="t" r="r" b="b"/>
            <a:pathLst>
              <a:path w="5734291" h="2773963">
                <a:moveTo>
                  <a:pt x="5734291" y="0"/>
                </a:moveTo>
                <a:lnTo>
                  <a:pt x="0" y="0"/>
                </a:lnTo>
                <a:lnTo>
                  <a:pt x="0" y="2773964"/>
                </a:lnTo>
                <a:lnTo>
                  <a:pt x="5734291" y="2773964"/>
                </a:lnTo>
                <a:lnTo>
                  <a:pt x="5734291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437953" y="7569862"/>
            <a:ext cx="3022304" cy="3376876"/>
          </a:xfrm>
          <a:custGeom>
            <a:avLst/>
            <a:gdLst/>
            <a:ahLst/>
            <a:cxnLst/>
            <a:rect l="l" t="t" r="r" b="b"/>
            <a:pathLst>
              <a:path w="3022304" h="3376876">
                <a:moveTo>
                  <a:pt x="0" y="0"/>
                </a:moveTo>
                <a:lnTo>
                  <a:pt x="3022305" y="0"/>
                </a:lnTo>
                <a:lnTo>
                  <a:pt x="3022305" y="3376876"/>
                </a:lnTo>
                <a:lnTo>
                  <a:pt x="0" y="3376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H="1">
            <a:off x="-1602026" y="8636439"/>
            <a:ext cx="5155321" cy="2473722"/>
          </a:xfrm>
          <a:custGeom>
            <a:avLst/>
            <a:gdLst/>
            <a:ahLst/>
            <a:cxnLst/>
            <a:rect l="l" t="t" r="r" b="b"/>
            <a:pathLst>
              <a:path w="5155321" h="2473722">
                <a:moveTo>
                  <a:pt x="5155321" y="0"/>
                </a:moveTo>
                <a:lnTo>
                  <a:pt x="0" y="0"/>
                </a:lnTo>
                <a:lnTo>
                  <a:pt x="0" y="2473723"/>
                </a:lnTo>
                <a:lnTo>
                  <a:pt x="5155321" y="2473723"/>
                </a:lnTo>
                <a:lnTo>
                  <a:pt x="5155321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2577481" y="8158506"/>
            <a:ext cx="2133029" cy="2133029"/>
          </a:xfrm>
          <a:custGeom>
            <a:avLst/>
            <a:gdLst/>
            <a:ahLst/>
            <a:cxnLst/>
            <a:rect l="l" t="t" r="r" b="b"/>
            <a:pathLst>
              <a:path w="2133029" h="2133029">
                <a:moveTo>
                  <a:pt x="0" y="0"/>
                </a:moveTo>
                <a:lnTo>
                  <a:pt x="2133029" y="0"/>
                </a:lnTo>
                <a:lnTo>
                  <a:pt x="2133029" y="2133029"/>
                </a:lnTo>
                <a:lnTo>
                  <a:pt x="0" y="21330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5551212" y="7446462"/>
            <a:ext cx="2844886" cy="2608391"/>
          </a:xfrm>
          <a:custGeom>
            <a:avLst/>
            <a:gdLst/>
            <a:ahLst/>
            <a:cxnLst/>
            <a:rect l="l" t="t" r="r" b="b"/>
            <a:pathLst>
              <a:path w="2844886" h="2608391">
                <a:moveTo>
                  <a:pt x="0" y="0"/>
                </a:moveTo>
                <a:lnTo>
                  <a:pt x="2844886" y="0"/>
                </a:lnTo>
                <a:lnTo>
                  <a:pt x="2844886" y="2608391"/>
                </a:lnTo>
                <a:lnTo>
                  <a:pt x="0" y="260839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726510" y="7446462"/>
            <a:ext cx="1495096" cy="3051175"/>
          </a:xfrm>
          <a:custGeom>
            <a:avLst/>
            <a:gdLst/>
            <a:ahLst/>
            <a:cxnLst/>
            <a:rect l="l" t="t" r="r" b="b"/>
            <a:pathLst>
              <a:path w="1495096" h="3051175">
                <a:moveTo>
                  <a:pt x="1495095" y="0"/>
                </a:moveTo>
                <a:lnTo>
                  <a:pt x="0" y="0"/>
                </a:lnTo>
                <a:lnTo>
                  <a:pt x="0" y="3051175"/>
                </a:lnTo>
                <a:lnTo>
                  <a:pt x="1495095" y="3051175"/>
                </a:lnTo>
                <a:lnTo>
                  <a:pt x="1495095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815452" y="1028700"/>
            <a:ext cx="1647328" cy="1932350"/>
          </a:xfrm>
          <a:custGeom>
            <a:avLst/>
            <a:gdLst/>
            <a:ahLst/>
            <a:cxnLst/>
            <a:rect l="l" t="t" r="r" b="b"/>
            <a:pathLst>
              <a:path w="1647328" h="1932350">
                <a:moveTo>
                  <a:pt x="0" y="0"/>
                </a:moveTo>
                <a:lnTo>
                  <a:pt x="1647328" y="0"/>
                </a:lnTo>
                <a:lnTo>
                  <a:pt x="1647328" y="1932350"/>
                </a:lnTo>
                <a:lnTo>
                  <a:pt x="0" y="1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976724" y="3183604"/>
            <a:ext cx="2774919" cy="3365237"/>
          </a:xfrm>
          <a:custGeom>
            <a:avLst/>
            <a:gdLst/>
            <a:ahLst/>
            <a:cxnLst/>
            <a:rect l="l" t="t" r="r" b="b"/>
            <a:pathLst>
              <a:path w="2774919" h="3365237">
                <a:moveTo>
                  <a:pt x="0" y="0"/>
                </a:moveTo>
                <a:lnTo>
                  <a:pt x="2774919" y="0"/>
                </a:lnTo>
                <a:lnTo>
                  <a:pt x="2774919" y="3365238"/>
                </a:lnTo>
                <a:lnTo>
                  <a:pt x="0" y="33652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942110" y="8886142"/>
            <a:ext cx="23419390" cy="2355123"/>
          </a:xfrm>
          <a:custGeom>
            <a:avLst/>
            <a:gdLst/>
            <a:ahLst/>
            <a:cxnLst/>
            <a:rect l="l" t="t" r="r" b="b"/>
            <a:pathLst>
              <a:path w="23419390" h="2355123">
                <a:moveTo>
                  <a:pt x="0" y="0"/>
                </a:moveTo>
                <a:lnTo>
                  <a:pt x="23419390" y="0"/>
                </a:lnTo>
                <a:lnTo>
                  <a:pt x="23419390" y="2355123"/>
                </a:lnTo>
                <a:lnTo>
                  <a:pt x="0" y="23551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980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753878" y="1349262"/>
            <a:ext cx="9290235" cy="8229600"/>
          </a:xfrm>
          <a:custGeom>
            <a:avLst/>
            <a:gdLst/>
            <a:ahLst/>
            <a:cxnLst/>
            <a:rect l="l" t="t" r="r" b="b"/>
            <a:pathLst>
              <a:path w="9290235" h="8229600">
                <a:moveTo>
                  <a:pt x="0" y="0"/>
                </a:moveTo>
                <a:lnTo>
                  <a:pt x="9290235" y="0"/>
                </a:lnTo>
                <a:lnTo>
                  <a:pt x="92902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464421" y="8370439"/>
            <a:ext cx="8574443" cy="2825994"/>
          </a:xfrm>
          <a:custGeom>
            <a:avLst/>
            <a:gdLst/>
            <a:ahLst/>
            <a:cxnLst/>
            <a:rect l="l" t="t" r="r" b="b"/>
            <a:pathLst>
              <a:path w="8574443" h="2825994">
                <a:moveTo>
                  <a:pt x="0" y="0"/>
                </a:moveTo>
                <a:lnTo>
                  <a:pt x="8574444" y="0"/>
                </a:lnTo>
                <a:lnTo>
                  <a:pt x="8574444" y="2825993"/>
                </a:lnTo>
                <a:lnTo>
                  <a:pt x="0" y="2825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818042" y="888871"/>
            <a:ext cx="5441258" cy="9150382"/>
          </a:xfrm>
          <a:custGeom>
            <a:avLst/>
            <a:gdLst/>
            <a:ahLst/>
            <a:cxnLst/>
            <a:rect l="l" t="t" r="r" b="b"/>
            <a:pathLst>
              <a:path w="5441258" h="9150382">
                <a:moveTo>
                  <a:pt x="0" y="0"/>
                </a:moveTo>
                <a:lnTo>
                  <a:pt x="5441258" y="0"/>
                </a:lnTo>
                <a:lnTo>
                  <a:pt x="5441258" y="9150382"/>
                </a:lnTo>
                <a:lnTo>
                  <a:pt x="0" y="91503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400000">
            <a:off x="4142993" y="6306886"/>
            <a:ext cx="3854152" cy="139014"/>
          </a:xfrm>
          <a:custGeom>
            <a:avLst/>
            <a:gdLst/>
            <a:ahLst/>
            <a:cxnLst/>
            <a:rect l="l" t="t" r="r" b="b"/>
            <a:pathLst>
              <a:path w="3854152" h="139014">
                <a:moveTo>
                  <a:pt x="0" y="0"/>
                </a:moveTo>
                <a:lnTo>
                  <a:pt x="3854153" y="0"/>
                </a:lnTo>
                <a:lnTo>
                  <a:pt x="3854153" y="139014"/>
                </a:lnTo>
                <a:lnTo>
                  <a:pt x="0" y="1390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39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09124" y="5223032"/>
            <a:ext cx="2557268" cy="6294814"/>
          </a:xfrm>
          <a:custGeom>
            <a:avLst/>
            <a:gdLst/>
            <a:ahLst/>
            <a:cxnLst/>
            <a:rect l="l" t="t" r="r" b="b"/>
            <a:pathLst>
              <a:path w="2557268" h="6294814">
                <a:moveTo>
                  <a:pt x="0" y="0"/>
                </a:moveTo>
                <a:lnTo>
                  <a:pt x="2557269" y="0"/>
                </a:lnTo>
                <a:lnTo>
                  <a:pt x="2557269" y="6294813"/>
                </a:lnTo>
                <a:lnTo>
                  <a:pt x="0" y="62948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736918" y="-202441"/>
            <a:ext cx="2949529" cy="3103406"/>
          </a:xfrm>
          <a:custGeom>
            <a:avLst/>
            <a:gdLst/>
            <a:ahLst/>
            <a:cxnLst/>
            <a:rect l="l" t="t" r="r" b="b"/>
            <a:pathLst>
              <a:path w="2949529" h="3103406">
                <a:moveTo>
                  <a:pt x="0" y="0"/>
                </a:moveTo>
                <a:lnTo>
                  <a:pt x="2949529" y="0"/>
                </a:lnTo>
                <a:lnTo>
                  <a:pt x="2949529" y="3103406"/>
                </a:lnTo>
                <a:lnTo>
                  <a:pt x="0" y="31034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48631" y="4005145"/>
            <a:ext cx="1569411" cy="3261113"/>
          </a:xfrm>
          <a:custGeom>
            <a:avLst/>
            <a:gdLst/>
            <a:ahLst/>
            <a:cxnLst/>
            <a:rect l="l" t="t" r="r" b="b"/>
            <a:pathLst>
              <a:path w="1569411" h="3261113">
                <a:moveTo>
                  <a:pt x="0" y="0"/>
                </a:moveTo>
                <a:lnTo>
                  <a:pt x="1569411" y="0"/>
                </a:lnTo>
                <a:lnTo>
                  <a:pt x="1569411" y="3261114"/>
                </a:lnTo>
                <a:lnTo>
                  <a:pt x="0" y="32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0F80ACF2-5DAB-D3B9-CB57-8CAAF2931455}"/>
              </a:ext>
            </a:extLst>
          </p:cNvPr>
          <p:cNvSpPr txBox="1"/>
          <p:nvPr/>
        </p:nvSpPr>
        <p:spPr>
          <a:xfrm>
            <a:off x="1591276" y="2291288"/>
            <a:ext cx="10251881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00"/>
              </a:lnSpc>
            </a:pPr>
            <a:r>
              <a:rPr lang="en-US" sz="88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Trải</a:t>
            </a:r>
            <a:r>
              <a:rPr lang="en-US" sz="88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 </a:t>
            </a:r>
            <a:r>
              <a:rPr lang="en-US" sz="88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nghiệm</a:t>
            </a:r>
            <a:r>
              <a:rPr lang="en-US" sz="88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: </a:t>
            </a:r>
          </a:p>
          <a:p>
            <a:pPr algn="ctr">
              <a:lnSpc>
                <a:spcPts val="8300"/>
              </a:lnSpc>
            </a:pPr>
            <a:r>
              <a:rPr lang="en-US" sz="88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Dọn</a:t>
            </a:r>
            <a:r>
              <a:rPr lang="en-US" sz="88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 </a:t>
            </a:r>
            <a:r>
              <a:rPr lang="en-US" sz="88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bàn</a:t>
            </a:r>
            <a:r>
              <a:rPr lang="en-US" sz="88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 </a:t>
            </a:r>
            <a:r>
              <a:rPr lang="en-US" sz="88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ăn</a:t>
            </a:r>
            <a:endParaRPr lang="en-US" sz="8800" b="1" dirty="0">
              <a:solidFill>
                <a:srgbClr val="1D6A55"/>
              </a:solidFill>
              <a:latin typeface="Times New Roman" panose="02020603050405020304" pitchFamily="18" charset="0"/>
              <a:ea typeface="Avallon Alt"/>
              <a:cs typeface="Times New Roman" panose="02020603050405020304" pitchFamily="18" charset="0"/>
              <a:sym typeface="Avallon Alt"/>
            </a:endParaRPr>
          </a:p>
        </p:txBody>
      </p:sp>
      <p:pic>
        <p:nvPicPr>
          <p:cNvPr id="11" name="nhà mình rất vui">
            <a:hlinkClick r:id="" action="ppaction://media"/>
            <a:extLst>
              <a:ext uri="{FF2B5EF4-FFF2-40B4-BE49-F238E27FC236}">
                <a16:creationId xmlns:a16="http://schemas.microsoft.com/office/drawing/2014/main" id="{DB1E4DC0-F9DE-2285-399D-5B3E6D43F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65750" y="-164425"/>
            <a:ext cx="2836139" cy="2637609"/>
          </a:xfrm>
          <a:custGeom>
            <a:avLst/>
            <a:gdLst/>
            <a:ahLst/>
            <a:cxnLst/>
            <a:rect l="l" t="t" r="r" b="b"/>
            <a:pathLst>
              <a:path w="2836139" h="2637609">
                <a:moveTo>
                  <a:pt x="0" y="0"/>
                </a:moveTo>
                <a:lnTo>
                  <a:pt x="2836139" y="0"/>
                </a:lnTo>
                <a:lnTo>
                  <a:pt x="2836139" y="2637609"/>
                </a:lnTo>
                <a:lnTo>
                  <a:pt x="0" y="26376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959946" y="1028700"/>
            <a:ext cx="12851393" cy="8395715"/>
          </a:xfrm>
          <a:custGeom>
            <a:avLst/>
            <a:gdLst/>
            <a:ahLst/>
            <a:cxnLst/>
            <a:rect l="l" t="t" r="r" b="b"/>
            <a:pathLst>
              <a:path w="12851393" h="8395715">
                <a:moveTo>
                  <a:pt x="0" y="0"/>
                </a:moveTo>
                <a:lnTo>
                  <a:pt x="12851393" y="0"/>
                </a:lnTo>
                <a:lnTo>
                  <a:pt x="12851393" y="8395715"/>
                </a:lnTo>
                <a:lnTo>
                  <a:pt x="0" y="8395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653090" y="6409119"/>
            <a:ext cx="8982637" cy="4174115"/>
          </a:xfrm>
          <a:custGeom>
            <a:avLst/>
            <a:gdLst/>
            <a:ahLst/>
            <a:cxnLst/>
            <a:rect l="l" t="t" r="r" b="b"/>
            <a:pathLst>
              <a:path w="8982637" h="4174115">
                <a:moveTo>
                  <a:pt x="8982637" y="0"/>
                </a:moveTo>
                <a:lnTo>
                  <a:pt x="0" y="0"/>
                </a:lnTo>
                <a:lnTo>
                  <a:pt x="0" y="4174114"/>
                </a:lnTo>
                <a:lnTo>
                  <a:pt x="8982637" y="4174114"/>
                </a:lnTo>
                <a:lnTo>
                  <a:pt x="898263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3704909" y="-338227"/>
            <a:ext cx="9983337" cy="6522036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9983337" y="0"/>
                </a:moveTo>
                <a:lnTo>
                  <a:pt x="0" y="0"/>
                </a:lnTo>
                <a:lnTo>
                  <a:pt x="0" y="6522036"/>
                </a:lnTo>
                <a:lnTo>
                  <a:pt x="9983337" y="6522036"/>
                </a:lnTo>
                <a:lnTo>
                  <a:pt x="998333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66934" y="4917208"/>
            <a:ext cx="12193209" cy="5666026"/>
          </a:xfrm>
          <a:custGeom>
            <a:avLst/>
            <a:gdLst/>
            <a:ahLst/>
            <a:cxnLst/>
            <a:rect l="l" t="t" r="r" b="b"/>
            <a:pathLst>
              <a:path w="12193209" h="5666026">
                <a:moveTo>
                  <a:pt x="0" y="0"/>
                </a:moveTo>
                <a:lnTo>
                  <a:pt x="12193209" y="0"/>
                </a:lnTo>
                <a:lnTo>
                  <a:pt x="12193209" y="5666025"/>
                </a:lnTo>
                <a:lnTo>
                  <a:pt x="0" y="56660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581977" y="7664457"/>
            <a:ext cx="18869977" cy="9450713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0" y="0"/>
                </a:moveTo>
                <a:lnTo>
                  <a:pt x="18869977" y="0"/>
                </a:lnTo>
                <a:lnTo>
                  <a:pt x="18869977" y="9450713"/>
                </a:lnTo>
                <a:lnTo>
                  <a:pt x="0" y="94507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255001" y="-802644"/>
            <a:ext cx="8567402" cy="11892288"/>
          </a:xfrm>
          <a:custGeom>
            <a:avLst/>
            <a:gdLst/>
            <a:ahLst/>
            <a:cxnLst/>
            <a:rect l="l" t="t" r="r" b="b"/>
            <a:pathLst>
              <a:path w="8567402" h="11892288">
                <a:moveTo>
                  <a:pt x="0" y="0"/>
                </a:moveTo>
                <a:lnTo>
                  <a:pt x="8567402" y="0"/>
                </a:lnTo>
                <a:lnTo>
                  <a:pt x="8567402" y="11892288"/>
                </a:lnTo>
                <a:lnTo>
                  <a:pt x="0" y="118922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946504" y="5612402"/>
            <a:ext cx="5750074" cy="3645898"/>
          </a:xfrm>
          <a:custGeom>
            <a:avLst/>
            <a:gdLst/>
            <a:ahLst/>
            <a:cxnLst/>
            <a:rect l="l" t="t" r="r" b="b"/>
            <a:pathLst>
              <a:path w="5750074" h="3645898">
                <a:moveTo>
                  <a:pt x="0" y="0"/>
                </a:moveTo>
                <a:lnTo>
                  <a:pt x="5750073" y="0"/>
                </a:lnTo>
                <a:lnTo>
                  <a:pt x="5750073" y="3645898"/>
                </a:lnTo>
                <a:lnTo>
                  <a:pt x="0" y="36458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2924564" y="2559240"/>
            <a:ext cx="3173611" cy="9345171"/>
          </a:xfrm>
          <a:custGeom>
            <a:avLst/>
            <a:gdLst/>
            <a:ahLst/>
            <a:cxnLst/>
            <a:rect l="l" t="t" r="r" b="b"/>
            <a:pathLst>
              <a:path w="3173611" h="9345171">
                <a:moveTo>
                  <a:pt x="3173611" y="0"/>
                </a:moveTo>
                <a:lnTo>
                  <a:pt x="0" y="0"/>
                </a:lnTo>
                <a:lnTo>
                  <a:pt x="0" y="9345171"/>
                </a:lnTo>
                <a:lnTo>
                  <a:pt x="3173611" y="9345171"/>
                </a:lnTo>
                <a:lnTo>
                  <a:pt x="3173611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53012" y="6554107"/>
            <a:ext cx="2231963" cy="3578298"/>
          </a:xfrm>
          <a:custGeom>
            <a:avLst/>
            <a:gdLst/>
            <a:ahLst/>
            <a:cxnLst/>
            <a:rect l="l" t="t" r="r" b="b"/>
            <a:pathLst>
              <a:path w="2231963" h="3578298">
                <a:moveTo>
                  <a:pt x="0" y="0"/>
                </a:moveTo>
                <a:lnTo>
                  <a:pt x="2231963" y="0"/>
                </a:lnTo>
                <a:lnTo>
                  <a:pt x="2231963" y="3578298"/>
                </a:lnTo>
                <a:lnTo>
                  <a:pt x="0" y="35782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6383588" y="5702227"/>
            <a:ext cx="1904412" cy="4349678"/>
          </a:xfrm>
          <a:custGeom>
            <a:avLst/>
            <a:gdLst/>
            <a:ahLst/>
            <a:cxnLst/>
            <a:rect l="l" t="t" r="r" b="b"/>
            <a:pathLst>
              <a:path w="1904412" h="4349678">
                <a:moveTo>
                  <a:pt x="1904412" y="0"/>
                </a:moveTo>
                <a:lnTo>
                  <a:pt x="0" y="0"/>
                </a:lnTo>
                <a:lnTo>
                  <a:pt x="0" y="4349677"/>
                </a:lnTo>
                <a:lnTo>
                  <a:pt x="1904412" y="4349677"/>
                </a:lnTo>
                <a:lnTo>
                  <a:pt x="1904412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643" y="8737641"/>
            <a:ext cx="4147623" cy="1990190"/>
          </a:xfrm>
          <a:custGeom>
            <a:avLst/>
            <a:gdLst/>
            <a:ahLst/>
            <a:cxnLst/>
            <a:rect l="l" t="t" r="r" b="b"/>
            <a:pathLst>
              <a:path w="4147623" h="1990190">
                <a:moveTo>
                  <a:pt x="0" y="0"/>
                </a:moveTo>
                <a:lnTo>
                  <a:pt x="4147623" y="0"/>
                </a:lnTo>
                <a:lnTo>
                  <a:pt x="4147623" y="1990190"/>
                </a:lnTo>
                <a:lnTo>
                  <a:pt x="0" y="1990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-3255001" y="7750220"/>
            <a:ext cx="7186601" cy="3448409"/>
          </a:xfrm>
          <a:custGeom>
            <a:avLst/>
            <a:gdLst/>
            <a:ahLst/>
            <a:cxnLst/>
            <a:rect l="l" t="t" r="r" b="b"/>
            <a:pathLst>
              <a:path w="7186601" h="3448409">
                <a:moveTo>
                  <a:pt x="7186601" y="0"/>
                </a:moveTo>
                <a:lnTo>
                  <a:pt x="0" y="0"/>
                </a:lnTo>
                <a:lnTo>
                  <a:pt x="0" y="3448410"/>
                </a:lnTo>
                <a:lnTo>
                  <a:pt x="7186601" y="3448410"/>
                </a:lnTo>
                <a:lnTo>
                  <a:pt x="7186601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-102207" y="7413666"/>
            <a:ext cx="3026771" cy="3381867"/>
          </a:xfrm>
          <a:custGeom>
            <a:avLst/>
            <a:gdLst/>
            <a:ahLst/>
            <a:cxnLst/>
            <a:rect l="l" t="t" r="r" b="b"/>
            <a:pathLst>
              <a:path w="3026771" h="3381867">
                <a:moveTo>
                  <a:pt x="3026771" y="0"/>
                </a:moveTo>
                <a:lnTo>
                  <a:pt x="0" y="0"/>
                </a:lnTo>
                <a:lnTo>
                  <a:pt x="0" y="3381867"/>
                </a:lnTo>
                <a:lnTo>
                  <a:pt x="3026771" y="3381867"/>
                </a:lnTo>
                <a:lnTo>
                  <a:pt x="3026771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2327725" y="9276030"/>
            <a:ext cx="3207749" cy="1551749"/>
          </a:xfrm>
          <a:custGeom>
            <a:avLst/>
            <a:gdLst/>
            <a:ahLst/>
            <a:cxnLst/>
            <a:rect l="l" t="t" r="r" b="b"/>
            <a:pathLst>
              <a:path w="3207749" h="1551749">
                <a:moveTo>
                  <a:pt x="3207750" y="0"/>
                </a:moveTo>
                <a:lnTo>
                  <a:pt x="0" y="0"/>
                </a:lnTo>
                <a:lnTo>
                  <a:pt x="0" y="1551749"/>
                </a:lnTo>
                <a:lnTo>
                  <a:pt x="3207750" y="1551749"/>
                </a:lnTo>
                <a:lnTo>
                  <a:pt x="320775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999398" y="8408995"/>
            <a:ext cx="2456770" cy="867035"/>
          </a:xfrm>
          <a:custGeom>
            <a:avLst/>
            <a:gdLst/>
            <a:ahLst/>
            <a:cxnLst/>
            <a:rect l="l" t="t" r="r" b="b"/>
            <a:pathLst>
              <a:path w="2456770" h="867035">
                <a:moveTo>
                  <a:pt x="0" y="0"/>
                </a:moveTo>
                <a:lnTo>
                  <a:pt x="2456771" y="0"/>
                </a:lnTo>
                <a:lnTo>
                  <a:pt x="2456771" y="867035"/>
                </a:lnTo>
                <a:lnTo>
                  <a:pt x="0" y="86703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352101" y="-100022"/>
            <a:ext cx="1812098" cy="2257444"/>
          </a:xfrm>
          <a:custGeom>
            <a:avLst/>
            <a:gdLst/>
            <a:ahLst/>
            <a:cxnLst/>
            <a:rect l="l" t="t" r="r" b="b"/>
            <a:pathLst>
              <a:path w="1812098" h="2257444">
                <a:moveTo>
                  <a:pt x="0" y="0"/>
                </a:moveTo>
                <a:lnTo>
                  <a:pt x="1812098" y="0"/>
                </a:lnTo>
                <a:lnTo>
                  <a:pt x="1812098" y="2257444"/>
                </a:lnTo>
                <a:lnTo>
                  <a:pt x="0" y="225744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05BC0660-2CEA-A95B-AD07-796EB090E7B6}"/>
              </a:ext>
            </a:extLst>
          </p:cNvPr>
          <p:cNvSpPr txBox="1"/>
          <p:nvPr/>
        </p:nvSpPr>
        <p:spPr>
          <a:xfrm>
            <a:off x="4137555" y="1603552"/>
            <a:ext cx="13496905" cy="1970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spc="214" dirty="0" err="1">
                <a:solidFill>
                  <a:srgbClr val="002060"/>
                </a:solidFill>
                <a:latin typeface="Handy Casual"/>
                <a:ea typeface="Handy Casual"/>
                <a:cs typeface="Handy Casual"/>
                <a:sym typeface="Handy Casual"/>
              </a:rPr>
              <a:t>Bé</a:t>
            </a:r>
            <a:r>
              <a:rPr lang="en-US" sz="9600" b="1" spc="214" dirty="0">
                <a:solidFill>
                  <a:srgbClr val="002060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en-US" sz="9600" b="1" spc="214" dirty="0" err="1">
                <a:solidFill>
                  <a:srgbClr val="002060"/>
                </a:solidFill>
                <a:latin typeface="Handy Casual"/>
                <a:ea typeface="Handy Casual"/>
                <a:cs typeface="Handy Casual"/>
                <a:sym typeface="Handy Casual"/>
              </a:rPr>
              <a:t>đọc</a:t>
            </a:r>
            <a:r>
              <a:rPr lang="en-US" sz="9600" b="1" spc="214" dirty="0">
                <a:solidFill>
                  <a:srgbClr val="002060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en-US" sz="9600" b="1" spc="214" dirty="0" err="1">
                <a:solidFill>
                  <a:srgbClr val="002060"/>
                </a:solidFill>
                <a:latin typeface="Handy Casual"/>
                <a:ea typeface="Handy Casual"/>
                <a:cs typeface="Handy Casual"/>
                <a:sym typeface="Handy Casual"/>
              </a:rPr>
              <a:t>thơ“Yêu</a:t>
            </a:r>
            <a:r>
              <a:rPr lang="en-US" sz="9600" b="1" spc="214" dirty="0">
                <a:solidFill>
                  <a:srgbClr val="002060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en-US" sz="9600" b="1" spc="214" dirty="0" err="1">
                <a:solidFill>
                  <a:srgbClr val="002060"/>
                </a:solidFill>
                <a:latin typeface="Handy Casual"/>
                <a:ea typeface="Handy Casual"/>
                <a:cs typeface="Handy Casual"/>
                <a:sym typeface="Handy Casual"/>
              </a:rPr>
              <a:t>mẹ</a:t>
            </a:r>
            <a:r>
              <a:rPr lang="en-US" sz="9600" b="1" spc="214" dirty="0">
                <a:solidFill>
                  <a:srgbClr val="002060"/>
                </a:solidFill>
                <a:latin typeface="Handy Casual"/>
                <a:ea typeface="Handy Casual"/>
                <a:cs typeface="Handy Casual"/>
                <a:sym typeface="Handy Casual"/>
              </a:rPr>
              <a:t>”</a:t>
            </a:r>
          </a:p>
        </p:txBody>
      </p:sp>
      <p:pic>
        <p:nvPicPr>
          <p:cNvPr id="22" name="nhạc-nền-kể-chuyện">
            <a:hlinkClick r:id="" action="ppaction://media"/>
            <a:extLst>
              <a:ext uri="{FF2B5EF4-FFF2-40B4-BE49-F238E27FC236}">
                <a16:creationId xmlns:a16="http://schemas.microsoft.com/office/drawing/2014/main" id="{85EAAAA5-1641-50D3-345E-CC6161321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9279756" y="1419197"/>
            <a:ext cx="10492767" cy="6854843"/>
          </a:xfrm>
          <a:custGeom>
            <a:avLst/>
            <a:gdLst/>
            <a:ahLst/>
            <a:cxnLst/>
            <a:rect l="l" t="t" r="r" b="b"/>
            <a:pathLst>
              <a:path w="10492767" h="6854843">
                <a:moveTo>
                  <a:pt x="10492767" y="0"/>
                </a:moveTo>
                <a:lnTo>
                  <a:pt x="0" y="0"/>
                </a:lnTo>
                <a:lnTo>
                  <a:pt x="0" y="6854842"/>
                </a:lnTo>
                <a:lnTo>
                  <a:pt x="10492767" y="6854842"/>
                </a:lnTo>
                <a:lnTo>
                  <a:pt x="1049276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788523" y="224798"/>
            <a:ext cx="13253719" cy="8658551"/>
          </a:xfrm>
          <a:custGeom>
            <a:avLst/>
            <a:gdLst/>
            <a:ahLst/>
            <a:cxnLst/>
            <a:rect l="l" t="t" r="r" b="b"/>
            <a:pathLst>
              <a:path w="13253719" h="8658551">
                <a:moveTo>
                  <a:pt x="0" y="0"/>
                </a:moveTo>
                <a:lnTo>
                  <a:pt x="13253719" y="0"/>
                </a:lnTo>
                <a:lnTo>
                  <a:pt x="13253719" y="8658551"/>
                </a:lnTo>
                <a:lnTo>
                  <a:pt x="0" y="8658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495585" y="4846618"/>
            <a:ext cx="12193209" cy="5666026"/>
          </a:xfrm>
          <a:custGeom>
            <a:avLst/>
            <a:gdLst/>
            <a:ahLst/>
            <a:cxnLst/>
            <a:rect l="l" t="t" r="r" b="b"/>
            <a:pathLst>
              <a:path w="12193209" h="5666026">
                <a:moveTo>
                  <a:pt x="12193208" y="0"/>
                </a:moveTo>
                <a:lnTo>
                  <a:pt x="0" y="0"/>
                </a:lnTo>
                <a:lnTo>
                  <a:pt x="0" y="5666026"/>
                </a:lnTo>
                <a:lnTo>
                  <a:pt x="12193208" y="5666026"/>
                </a:lnTo>
                <a:lnTo>
                  <a:pt x="121932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578285" y="4846618"/>
            <a:ext cx="12193209" cy="5666026"/>
          </a:xfrm>
          <a:custGeom>
            <a:avLst/>
            <a:gdLst/>
            <a:ahLst/>
            <a:cxnLst/>
            <a:rect l="l" t="t" r="r" b="b"/>
            <a:pathLst>
              <a:path w="12193209" h="5666026">
                <a:moveTo>
                  <a:pt x="0" y="0"/>
                </a:moveTo>
                <a:lnTo>
                  <a:pt x="12193209" y="0"/>
                </a:lnTo>
                <a:lnTo>
                  <a:pt x="12193209" y="5666026"/>
                </a:lnTo>
                <a:lnTo>
                  <a:pt x="0" y="566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90988" y="7102020"/>
            <a:ext cx="18869977" cy="9450713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18869976" y="0"/>
                </a:moveTo>
                <a:lnTo>
                  <a:pt x="0" y="0"/>
                </a:lnTo>
                <a:lnTo>
                  <a:pt x="0" y="9450714"/>
                </a:lnTo>
                <a:lnTo>
                  <a:pt x="18869976" y="9450714"/>
                </a:lnTo>
                <a:lnTo>
                  <a:pt x="1886997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61860" y="2733932"/>
            <a:ext cx="10764280" cy="3640284"/>
          </a:xfrm>
          <a:custGeom>
            <a:avLst/>
            <a:gdLst/>
            <a:ahLst/>
            <a:cxnLst/>
            <a:rect l="l" t="t" r="r" b="b"/>
            <a:pathLst>
              <a:path w="10764280" h="3640284">
                <a:moveTo>
                  <a:pt x="0" y="0"/>
                </a:moveTo>
                <a:lnTo>
                  <a:pt x="10764280" y="0"/>
                </a:lnTo>
                <a:lnTo>
                  <a:pt x="10764280" y="3640284"/>
                </a:lnTo>
                <a:lnTo>
                  <a:pt x="0" y="36402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379924" y="3578754"/>
            <a:ext cx="7342270" cy="2090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73"/>
              </a:lnSpc>
            </a:pPr>
            <a:r>
              <a:rPr lang="en-US" sz="15473">
                <a:solidFill>
                  <a:srgbClr val="1D6A55"/>
                </a:solidFill>
                <a:latin typeface="Avallon Alt"/>
                <a:ea typeface="Avallon Alt"/>
                <a:cs typeface="Avallon Alt"/>
                <a:sym typeface="Avallon Alt"/>
              </a:rPr>
              <a:t>goodbye</a:t>
            </a:r>
            <a:endParaRPr lang="en-US" sz="15473" dirty="0">
              <a:solidFill>
                <a:srgbClr val="1D6A55"/>
              </a:solidFill>
              <a:latin typeface="Avallon Alt"/>
              <a:ea typeface="Avallon Alt"/>
              <a:cs typeface="Avallon Alt"/>
              <a:sym typeface="Avallon Alt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16268" y="4281954"/>
            <a:ext cx="16843032" cy="5852954"/>
          </a:xfrm>
          <a:custGeom>
            <a:avLst/>
            <a:gdLst/>
            <a:ahLst/>
            <a:cxnLst/>
            <a:rect l="l" t="t" r="r" b="b"/>
            <a:pathLst>
              <a:path w="16843032" h="5852954">
                <a:moveTo>
                  <a:pt x="0" y="0"/>
                </a:moveTo>
                <a:lnTo>
                  <a:pt x="16843032" y="0"/>
                </a:lnTo>
                <a:lnTo>
                  <a:pt x="16843032" y="5852953"/>
                </a:lnTo>
                <a:lnTo>
                  <a:pt x="0" y="58529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4526140" y="-1321523"/>
            <a:ext cx="6484582" cy="9001154"/>
          </a:xfrm>
          <a:custGeom>
            <a:avLst/>
            <a:gdLst/>
            <a:ahLst/>
            <a:cxnLst/>
            <a:rect l="l" t="t" r="r" b="b"/>
            <a:pathLst>
              <a:path w="6484582" h="9001154">
                <a:moveTo>
                  <a:pt x="6484581" y="0"/>
                </a:moveTo>
                <a:lnTo>
                  <a:pt x="0" y="0"/>
                </a:lnTo>
                <a:lnTo>
                  <a:pt x="0" y="9001154"/>
                </a:lnTo>
                <a:lnTo>
                  <a:pt x="6484581" y="9001154"/>
                </a:lnTo>
                <a:lnTo>
                  <a:pt x="648458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2722721" y="-577494"/>
            <a:ext cx="6484582" cy="9001154"/>
          </a:xfrm>
          <a:custGeom>
            <a:avLst/>
            <a:gdLst/>
            <a:ahLst/>
            <a:cxnLst/>
            <a:rect l="l" t="t" r="r" b="b"/>
            <a:pathLst>
              <a:path w="6484582" h="9001154">
                <a:moveTo>
                  <a:pt x="0" y="0"/>
                </a:moveTo>
                <a:lnTo>
                  <a:pt x="6484581" y="0"/>
                </a:lnTo>
                <a:lnTo>
                  <a:pt x="6484581" y="9001154"/>
                </a:lnTo>
                <a:lnTo>
                  <a:pt x="0" y="90011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059624" y="-290105"/>
            <a:ext cx="2836139" cy="2637609"/>
          </a:xfrm>
          <a:custGeom>
            <a:avLst/>
            <a:gdLst/>
            <a:ahLst/>
            <a:cxnLst/>
            <a:rect l="l" t="t" r="r" b="b"/>
            <a:pathLst>
              <a:path w="2836139" h="2637609">
                <a:moveTo>
                  <a:pt x="0" y="0"/>
                </a:moveTo>
                <a:lnTo>
                  <a:pt x="2836139" y="0"/>
                </a:lnTo>
                <a:lnTo>
                  <a:pt x="2836139" y="2637610"/>
                </a:lnTo>
                <a:lnTo>
                  <a:pt x="0" y="26376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128675" y="7808197"/>
            <a:ext cx="5995260" cy="2900207"/>
          </a:xfrm>
          <a:custGeom>
            <a:avLst/>
            <a:gdLst/>
            <a:ahLst/>
            <a:cxnLst/>
            <a:rect l="l" t="t" r="r" b="b"/>
            <a:pathLst>
              <a:path w="5995260" h="2900207">
                <a:moveTo>
                  <a:pt x="0" y="0"/>
                </a:moveTo>
                <a:lnTo>
                  <a:pt x="5995259" y="0"/>
                </a:lnTo>
                <a:lnTo>
                  <a:pt x="5995259" y="2900206"/>
                </a:lnTo>
                <a:lnTo>
                  <a:pt x="0" y="29002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-2958064" y="7702373"/>
            <a:ext cx="7186601" cy="3448409"/>
          </a:xfrm>
          <a:custGeom>
            <a:avLst/>
            <a:gdLst/>
            <a:ahLst/>
            <a:cxnLst/>
            <a:rect l="l" t="t" r="r" b="b"/>
            <a:pathLst>
              <a:path w="7186601" h="3448409">
                <a:moveTo>
                  <a:pt x="7186601" y="0"/>
                </a:moveTo>
                <a:lnTo>
                  <a:pt x="0" y="0"/>
                </a:lnTo>
                <a:lnTo>
                  <a:pt x="0" y="3448409"/>
                </a:lnTo>
                <a:lnTo>
                  <a:pt x="7186601" y="3448409"/>
                </a:lnTo>
                <a:lnTo>
                  <a:pt x="7186601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194730" y="7365818"/>
            <a:ext cx="3026771" cy="3381867"/>
          </a:xfrm>
          <a:custGeom>
            <a:avLst/>
            <a:gdLst/>
            <a:ahLst/>
            <a:cxnLst/>
            <a:rect l="l" t="t" r="r" b="b"/>
            <a:pathLst>
              <a:path w="3026771" h="3381867">
                <a:moveTo>
                  <a:pt x="3026771" y="0"/>
                </a:moveTo>
                <a:lnTo>
                  <a:pt x="0" y="0"/>
                </a:lnTo>
                <a:lnTo>
                  <a:pt x="0" y="3381867"/>
                </a:lnTo>
                <a:lnTo>
                  <a:pt x="3026771" y="3381867"/>
                </a:lnTo>
                <a:lnTo>
                  <a:pt x="3026771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5877819" y="9032589"/>
            <a:ext cx="4594537" cy="2204637"/>
          </a:xfrm>
          <a:custGeom>
            <a:avLst/>
            <a:gdLst/>
            <a:ahLst/>
            <a:cxnLst/>
            <a:rect l="l" t="t" r="r" b="b"/>
            <a:pathLst>
              <a:path w="4594537" h="2204637">
                <a:moveTo>
                  <a:pt x="4594537" y="0"/>
                </a:moveTo>
                <a:lnTo>
                  <a:pt x="0" y="0"/>
                </a:lnTo>
                <a:lnTo>
                  <a:pt x="0" y="2204637"/>
                </a:lnTo>
                <a:lnTo>
                  <a:pt x="4594537" y="2204637"/>
                </a:lnTo>
                <a:lnTo>
                  <a:pt x="4594537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862792" y="90061"/>
            <a:ext cx="1812098" cy="2257444"/>
          </a:xfrm>
          <a:custGeom>
            <a:avLst/>
            <a:gdLst/>
            <a:ahLst/>
            <a:cxnLst/>
            <a:rect l="l" t="t" r="r" b="b"/>
            <a:pathLst>
              <a:path w="1812098" h="2257444">
                <a:moveTo>
                  <a:pt x="0" y="0"/>
                </a:moveTo>
                <a:lnTo>
                  <a:pt x="1812098" y="0"/>
                </a:lnTo>
                <a:lnTo>
                  <a:pt x="1812098" y="2257444"/>
                </a:lnTo>
                <a:lnTo>
                  <a:pt x="0" y="2257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1117F-6FA6-E67B-7F35-B276881B5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A18CBC-773A-9C63-64EE-555F82F61C0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AEF64DA-710A-F69E-0425-C840B25D061E}"/>
              </a:ext>
            </a:extLst>
          </p:cNvPr>
          <p:cNvSpPr/>
          <p:nvPr/>
        </p:nvSpPr>
        <p:spPr>
          <a:xfrm>
            <a:off x="0" y="-2180115"/>
            <a:ext cx="9710810" cy="6343996"/>
          </a:xfrm>
          <a:custGeom>
            <a:avLst/>
            <a:gdLst/>
            <a:ahLst/>
            <a:cxnLst/>
            <a:rect l="l" t="t" r="r" b="b"/>
            <a:pathLst>
              <a:path w="9710810" h="6343996">
                <a:moveTo>
                  <a:pt x="0" y="0"/>
                </a:moveTo>
                <a:lnTo>
                  <a:pt x="9710810" y="0"/>
                </a:lnTo>
                <a:lnTo>
                  <a:pt x="9710810" y="6343996"/>
                </a:lnTo>
                <a:lnTo>
                  <a:pt x="0" y="63439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668B8AC-0160-AC74-93A9-D0F6E230FDCA}"/>
              </a:ext>
            </a:extLst>
          </p:cNvPr>
          <p:cNvSpPr/>
          <p:nvPr/>
        </p:nvSpPr>
        <p:spPr>
          <a:xfrm flipH="1">
            <a:off x="9483478" y="-2596683"/>
            <a:ext cx="9710810" cy="6343996"/>
          </a:xfrm>
          <a:custGeom>
            <a:avLst/>
            <a:gdLst/>
            <a:ahLst/>
            <a:cxnLst/>
            <a:rect l="l" t="t" r="r" b="b"/>
            <a:pathLst>
              <a:path w="9710810" h="6343996">
                <a:moveTo>
                  <a:pt x="9710809" y="0"/>
                </a:moveTo>
                <a:lnTo>
                  <a:pt x="0" y="0"/>
                </a:lnTo>
                <a:lnTo>
                  <a:pt x="0" y="6343996"/>
                </a:lnTo>
                <a:lnTo>
                  <a:pt x="9710809" y="6343996"/>
                </a:lnTo>
                <a:lnTo>
                  <a:pt x="971080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FBF441D-D06A-F1DB-982F-BABAFF5F33B4}"/>
              </a:ext>
            </a:extLst>
          </p:cNvPr>
          <p:cNvSpPr/>
          <p:nvPr/>
        </p:nvSpPr>
        <p:spPr>
          <a:xfrm>
            <a:off x="10120807" y="426847"/>
            <a:ext cx="8743523" cy="4063001"/>
          </a:xfrm>
          <a:custGeom>
            <a:avLst/>
            <a:gdLst/>
            <a:ahLst/>
            <a:cxnLst/>
            <a:rect l="l" t="t" r="r" b="b"/>
            <a:pathLst>
              <a:path w="8743523" h="4063001">
                <a:moveTo>
                  <a:pt x="0" y="0"/>
                </a:moveTo>
                <a:lnTo>
                  <a:pt x="8743522" y="0"/>
                </a:lnTo>
                <a:lnTo>
                  <a:pt x="8743522" y="4063001"/>
                </a:lnTo>
                <a:lnTo>
                  <a:pt x="0" y="40630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67C20B8-E50E-0C43-8460-AEF7AB586444}"/>
              </a:ext>
            </a:extLst>
          </p:cNvPr>
          <p:cNvSpPr/>
          <p:nvPr/>
        </p:nvSpPr>
        <p:spPr>
          <a:xfrm>
            <a:off x="-1895281" y="1903929"/>
            <a:ext cx="23419390" cy="11729211"/>
          </a:xfrm>
          <a:custGeom>
            <a:avLst/>
            <a:gdLst/>
            <a:ahLst/>
            <a:cxnLst/>
            <a:rect l="l" t="t" r="r" b="b"/>
            <a:pathLst>
              <a:path w="23419390" h="11729211">
                <a:moveTo>
                  <a:pt x="0" y="0"/>
                </a:moveTo>
                <a:lnTo>
                  <a:pt x="23419391" y="0"/>
                </a:lnTo>
                <a:lnTo>
                  <a:pt x="23419391" y="11729212"/>
                </a:lnTo>
                <a:lnTo>
                  <a:pt x="0" y="117292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ABDDBB2-A324-2C8A-5285-14860126791A}"/>
              </a:ext>
            </a:extLst>
          </p:cNvPr>
          <p:cNvSpPr txBox="1"/>
          <p:nvPr/>
        </p:nvSpPr>
        <p:spPr>
          <a:xfrm>
            <a:off x="-1234029" y="3310870"/>
            <a:ext cx="1436776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71600" indent="-1371600" algn="ctr">
              <a:buAutoNum type="arabicPeriod"/>
            </a:pPr>
            <a:r>
              <a:rPr lang="en-US" sz="80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Gây</a:t>
            </a:r>
            <a:r>
              <a:rPr lang="en-US" sz="80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 </a:t>
            </a:r>
            <a:r>
              <a:rPr lang="en-US" sz="80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hứng</a:t>
            </a:r>
            <a:r>
              <a:rPr lang="en-US" sz="80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 </a:t>
            </a:r>
            <a:r>
              <a:rPr lang="en-US" sz="80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thú</a:t>
            </a:r>
            <a:endParaRPr lang="en-US" sz="8000" b="1" dirty="0">
              <a:solidFill>
                <a:srgbClr val="1D6A55"/>
              </a:solidFill>
              <a:latin typeface="Times New Roman" panose="02020603050405020304" pitchFamily="18" charset="0"/>
              <a:ea typeface="Avallon Alt"/>
              <a:cs typeface="Times New Roman" panose="02020603050405020304" pitchFamily="18" charset="0"/>
              <a:sym typeface="Avallon Alt"/>
            </a:endParaRPr>
          </a:p>
          <a:p>
            <a:pPr algn="ctr"/>
            <a:r>
              <a:rPr lang="en-US" sz="80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Vận</a:t>
            </a:r>
            <a:r>
              <a:rPr lang="en-US" sz="80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 </a:t>
            </a:r>
            <a:r>
              <a:rPr lang="en-US" sz="8000" b="1" dirty="0" err="1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động</a:t>
            </a:r>
            <a:r>
              <a:rPr lang="en-US" sz="8000" b="1" dirty="0">
                <a:solidFill>
                  <a:srgbClr val="1D6A55"/>
                </a:solidFill>
                <a:latin typeface="Times New Roman" panose="02020603050405020304" pitchFamily="18" charset="0"/>
                <a:ea typeface="Avallon Alt"/>
                <a:cs typeface="Times New Roman" panose="02020603050405020304" pitchFamily="18" charset="0"/>
                <a:sym typeface="Avallon Alt"/>
              </a:rPr>
              <a:t> chicken dance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F184839-6757-9E61-0D60-93ADA07ACC06}"/>
              </a:ext>
            </a:extLst>
          </p:cNvPr>
          <p:cNvSpPr/>
          <p:nvPr/>
        </p:nvSpPr>
        <p:spPr>
          <a:xfrm rot="-1005380">
            <a:off x="15375843" y="-4371838"/>
            <a:ext cx="4739149" cy="10473257"/>
          </a:xfrm>
          <a:custGeom>
            <a:avLst/>
            <a:gdLst/>
            <a:ahLst/>
            <a:cxnLst/>
            <a:rect l="l" t="t" r="r" b="b"/>
            <a:pathLst>
              <a:path w="4739149" h="10473257">
                <a:moveTo>
                  <a:pt x="0" y="0"/>
                </a:moveTo>
                <a:lnTo>
                  <a:pt x="4739148" y="0"/>
                </a:lnTo>
                <a:lnTo>
                  <a:pt x="4739148" y="10473257"/>
                </a:lnTo>
                <a:lnTo>
                  <a:pt x="0" y="104732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6906A28-8323-9875-C404-128E11E2A90D}"/>
              </a:ext>
            </a:extLst>
          </p:cNvPr>
          <p:cNvSpPr/>
          <p:nvPr/>
        </p:nvSpPr>
        <p:spPr>
          <a:xfrm rot="407328">
            <a:off x="-3700406" y="-4954261"/>
            <a:ext cx="8567402" cy="11892288"/>
          </a:xfrm>
          <a:custGeom>
            <a:avLst/>
            <a:gdLst/>
            <a:ahLst/>
            <a:cxnLst/>
            <a:rect l="l" t="t" r="r" b="b"/>
            <a:pathLst>
              <a:path w="8567402" h="11892288">
                <a:moveTo>
                  <a:pt x="0" y="0"/>
                </a:moveTo>
                <a:lnTo>
                  <a:pt x="8567402" y="0"/>
                </a:lnTo>
                <a:lnTo>
                  <a:pt x="8567402" y="11892288"/>
                </a:lnTo>
                <a:lnTo>
                  <a:pt x="0" y="118922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AAC1F2A-44FA-EBB4-CF96-A063228D4DC0}"/>
              </a:ext>
            </a:extLst>
          </p:cNvPr>
          <p:cNvSpPr/>
          <p:nvPr/>
        </p:nvSpPr>
        <p:spPr>
          <a:xfrm>
            <a:off x="4326104" y="1359080"/>
            <a:ext cx="4366411" cy="2254160"/>
          </a:xfrm>
          <a:custGeom>
            <a:avLst/>
            <a:gdLst/>
            <a:ahLst/>
            <a:cxnLst/>
            <a:rect l="l" t="t" r="r" b="b"/>
            <a:pathLst>
              <a:path w="4366411" h="2254160">
                <a:moveTo>
                  <a:pt x="0" y="0"/>
                </a:moveTo>
                <a:lnTo>
                  <a:pt x="4366411" y="0"/>
                </a:lnTo>
                <a:lnTo>
                  <a:pt x="4366411" y="2254160"/>
                </a:lnTo>
                <a:lnTo>
                  <a:pt x="0" y="2254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0652654-2263-04C5-E358-6D7C901073A9}"/>
              </a:ext>
            </a:extLst>
          </p:cNvPr>
          <p:cNvSpPr/>
          <p:nvPr/>
        </p:nvSpPr>
        <p:spPr>
          <a:xfrm flipH="1">
            <a:off x="9439095" y="864791"/>
            <a:ext cx="7855839" cy="8229600"/>
          </a:xfrm>
          <a:custGeom>
            <a:avLst/>
            <a:gdLst/>
            <a:ahLst/>
            <a:cxnLst/>
            <a:rect l="l" t="t" r="r" b="b"/>
            <a:pathLst>
              <a:path w="7855839" h="8229600">
                <a:moveTo>
                  <a:pt x="7855839" y="0"/>
                </a:moveTo>
                <a:lnTo>
                  <a:pt x="0" y="0"/>
                </a:lnTo>
                <a:lnTo>
                  <a:pt x="0" y="8229600"/>
                </a:lnTo>
                <a:lnTo>
                  <a:pt x="7855839" y="8229600"/>
                </a:lnTo>
                <a:lnTo>
                  <a:pt x="7855839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1B4F1E9-3414-A382-123F-0FBD5C43DBBB}"/>
              </a:ext>
            </a:extLst>
          </p:cNvPr>
          <p:cNvSpPr/>
          <p:nvPr/>
        </p:nvSpPr>
        <p:spPr>
          <a:xfrm rot="-849730" flipH="1">
            <a:off x="11307836" y="8467411"/>
            <a:ext cx="6062093" cy="2811296"/>
          </a:xfrm>
          <a:custGeom>
            <a:avLst/>
            <a:gdLst/>
            <a:ahLst/>
            <a:cxnLst/>
            <a:rect l="l" t="t" r="r" b="b"/>
            <a:pathLst>
              <a:path w="6062093" h="2811296">
                <a:moveTo>
                  <a:pt x="6062093" y="0"/>
                </a:moveTo>
                <a:lnTo>
                  <a:pt x="0" y="0"/>
                </a:lnTo>
                <a:lnTo>
                  <a:pt x="0" y="2811296"/>
                </a:lnTo>
                <a:lnTo>
                  <a:pt x="6062093" y="2811296"/>
                </a:lnTo>
                <a:lnTo>
                  <a:pt x="6062093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70D6343-931A-BF44-73FE-02A623AE08F6}"/>
              </a:ext>
            </a:extLst>
          </p:cNvPr>
          <p:cNvSpPr/>
          <p:nvPr/>
        </p:nvSpPr>
        <p:spPr>
          <a:xfrm flipH="1">
            <a:off x="14212023" y="7402712"/>
            <a:ext cx="2116163" cy="4833317"/>
          </a:xfrm>
          <a:custGeom>
            <a:avLst/>
            <a:gdLst/>
            <a:ahLst/>
            <a:cxnLst/>
            <a:rect l="l" t="t" r="r" b="b"/>
            <a:pathLst>
              <a:path w="2116163" h="4833317">
                <a:moveTo>
                  <a:pt x="2116163" y="0"/>
                </a:moveTo>
                <a:lnTo>
                  <a:pt x="0" y="0"/>
                </a:lnTo>
                <a:lnTo>
                  <a:pt x="0" y="4833317"/>
                </a:lnTo>
                <a:lnTo>
                  <a:pt x="2116163" y="4833317"/>
                </a:lnTo>
                <a:lnTo>
                  <a:pt x="2116163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551E352-CE63-A530-27C3-B9C4851D3527}"/>
              </a:ext>
            </a:extLst>
          </p:cNvPr>
          <p:cNvSpPr/>
          <p:nvPr/>
        </p:nvSpPr>
        <p:spPr>
          <a:xfrm flipH="1">
            <a:off x="16328186" y="8063864"/>
            <a:ext cx="5351663" cy="2567935"/>
          </a:xfrm>
          <a:custGeom>
            <a:avLst/>
            <a:gdLst/>
            <a:ahLst/>
            <a:cxnLst/>
            <a:rect l="l" t="t" r="r" b="b"/>
            <a:pathLst>
              <a:path w="5351663" h="2567935">
                <a:moveTo>
                  <a:pt x="5351663" y="0"/>
                </a:moveTo>
                <a:lnTo>
                  <a:pt x="0" y="0"/>
                </a:lnTo>
                <a:lnTo>
                  <a:pt x="0" y="2567935"/>
                </a:lnTo>
                <a:lnTo>
                  <a:pt x="5351663" y="2567935"/>
                </a:lnTo>
                <a:lnTo>
                  <a:pt x="5351663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D646DDF-C39B-FD02-6F09-6879D894E549}"/>
              </a:ext>
            </a:extLst>
          </p:cNvPr>
          <p:cNvSpPr/>
          <p:nvPr/>
        </p:nvSpPr>
        <p:spPr>
          <a:xfrm rot="1403408">
            <a:off x="-3942064" y="7427438"/>
            <a:ext cx="11149296" cy="5170486"/>
          </a:xfrm>
          <a:custGeom>
            <a:avLst/>
            <a:gdLst/>
            <a:ahLst/>
            <a:cxnLst/>
            <a:rect l="l" t="t" r="r" b="b"/>
            <a:pathLst>
              <a:path w="11149296" h="5170486">
                <a:moveTo>
                  <a:pt x="0" y="0"/>
                </a:moveTo>
                <a:lnTo>
                  <a:pt x="11149296" y="0"/>
                </a:lnTo>
                <a:lnTo>
                  <a:pt x="11149296" y="5170486"/>
                </a:lnTo>
                <a:lnTo>
                  <a:pt x="0" y="51704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6DC3480-80BA-0A82-F7A5-9181D33ADDDC}"/>
              </a:ext>
            </a:extLst>
          </p:cNvPr>
          <p:cNvSpPr/>
          <p:nvPr/>
        </p:nvSpPr>
        <p:spPr>
          <a:xfrm flipH="1">
            <a:off x="-298174" y="8393062"/>
            <a:ext cx="4627881" cy="2238737"/>
          </a:xfrm>
          <a:custGeom>
            <a:avLst/>
            <a:gdLst/>
            <a:ahLst/>
            <a:cxnLst/>
            <a:rect l="l" t="t" r="r" b="b"/>
            <a:pathLst>
              <a:path w="4627881" h="2238737">
                <a:moveTo>
                  <a:pt x="4627880" y="0"/>
                </a:moveTo>
                <a:lnTo>
                  <a:pt x="0" y="0"/>
                </a:lnTo>
                <a:lnTo>
                  <a:pt x="0" y="2238737"/>
                </a:lnTo>
                <a:lnTo>
                  <a:pt x="4627880" y="2238737"/>
                </a:lnTo>
                <a:lnTo>
                  <a:pt x="462788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DC126B6-28EE-C8AB-DD78-4445D3C3D524}"/>
              </a:ext>
            </a:extLst>
          </p:cNvPr>
          <p:cNvSpPr/>
          <p:nvPr/>
        </p:nvSpPr>
        <p:spPr>
          <a:xfrm flipH="1">
            <a:off x="-484686" y="6905133"/>
            <a:ext cx="3026771" cy="3381867"/>
          </a:xfrm>
          <a:custGeom>
            <a:avLst/>
            <a:gdLst/>
            <a:ahLst/>
            <a:cxnLst/>
            <a:rect l="l" t="t" r="r" b="b"/>
            <a:pathLst>
              <a:path w="3026771" h="3381867">
                <a:moveTo>
                  <a:pt x="3026772" y="0"/>
                </a:moveTo>
                <a:lnTo>
                  <a:pt x="0" y="0"/>
                </a:lnTo>
                <a:lnTo>
                  <a:pt x="0" y="3381867"/>
                </a:lnTo>
                <a:lnTo>
                  <a:pt x="3026772" y="3381867"/>
                </a:lnTo>
                <a:lnTo>
                  <a:pt x="302677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046300EC-4811-2AFA-7BD3-A83019F1CC06}"/>
              </a:ext>
            </a:extLst>
          </p:cNvPr>
          <p:cNvSpPr/>
          <p:nvPr/>
        </p:nvSpPr>
        <p:spPr>
          <a:xfrm>
            <a:off x="7460176" y="-1565956"/>
            <a:ext cx="3367648" cy="3131913"/>
          </a:xfrm>
          <a:custGeom>
            <a:avLst/>
            <a:gdLst/>
            <a:ahLst/>
            <a:cxnLst/>
            <a:rect l="l" t="t" r="r" b="b"/>
            <a:pathLst>
              <a:path w="3367648" h="3131913">
                <a:moveTo>
                  <a:pt x="0" y="0"/>
                </a:moveTo>
                <a:lnTo>
                  <a:pt x="3367648" y="0"/>
                </a:lnTo>
                <a:lnTo>
                  <a:pt x="3367648" y="3131912"/>
                </a:lnTo>
                <a:lnTo>
                  <a:pt x="0" y="313191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ảo-thuật mp3">
            <a:hlinkClick r:id="" action="ppaction://media"/>
            <a:extLst>
              <a:ext uri="{FF2B5EF4-FFF2-40B4-BE49-F238E27FC236}">
                <a16:creationId xmlns:a16="http://schemas.microsoft.com/office/drawing/2014/main" id="{6FB9C879-59C4-ED4B-BDCA-88C6FA01A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29142" y="64924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1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516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0" grpId="0" animBg="1"/>
      <p:bldP spid="11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ận động">
            <a:hlinkClick r:id="" action="ppaction://media"/>
            <a:extLst>
              <a:ext uri="{FF2B5EF4-FFF2-40B4-BE49-F238E27FC236}">
                <a16:creationId xmlns:a16="http://schemas.microsoft.com/office/drawing/2014/main" id="{982E1EE2-53A8-2D72-FDE0-92FE95BD26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-22860"/>
            <a:ext cx="18297419" cy="1030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7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7783359" y="682666"/>
            <a:ext cx="9983337" cy="6522036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9983337" y="0"/>
                </a:moveTo>
                <a:lnTo>
                  <a:pt x="0" y="0"/>
                </a:lnTo>
                <a:lnTo>
                  <a:pt x="0" y="6522036"/>
                </a:lnTo>
                <a:lnTo>
                  <a:pt x="9983337" y="6522036"/>
                </a:lnTo>
                <a:lnTo>
                  <a:pt x="99833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62093" y="4821366"/>
            <a:ext cx="10425907" cy="5935301"/>
          </a:xfrm>
          <a:custGeom>
            <a:avLst/>
            <a:gdLst/>
            <a:ahLst/>
            <a:cxnLst/>
            <a:rect l="l" t="t" r="r" b="b"/>
            <a:pathLst>
              <a:path w="12772686" h="5935301">
                <a:moveTo>
                  <a:pt x="0" y="0"/>
                </a:moveTo>
                <a:lnTo>
                  <a:pt x="12772686" y="0"/>
                </a:lnTo>
                <a:lnTo>
                  <a:pt x="12772686" y="5935301"/>
                </a:lnTo>
                <a:lnTo>
                  <a:pt x="0" y="5935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1" r="-225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" y="682666"/>
            <a:ext cx="6338094" cy="6522036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7" y="0"/>
                </a:lnTo>
                <a:lnTo>
                  <a:pt x="9983337" y="6522036"/>
                </a:lnTo>
                <a:lnTo>
                  <a:pt x="0" y="6522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512" r="-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2574313"/>
            <a:ext cx="7466198" cy="8229600"/>
          </a:xfrm>
          <a:custGeom>
            <a:avLst/>
            <a:gdLst/>
            <a:ahLst/>
            <a:cxnLst/>
            <a:rect l="l" t="t" r="r" b="b"/>
            <a:pathLst>
              <a:path w="9179511" h="8229600">
                <a:moveTo>
                  <a:pt x="0" y="0"/>
                </a:moveTo>
                <a:lnTo>
                  <a:pt x="9179511" y="0"/>
                </a:lnTo>
                <a:lnTo>
                  <a:pt x="91795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947" r="-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" y="7934528"/>
            <a:ext cx="18288001" cy="9450713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0" y="0"/>
                </a:moveTo>
                <a:lnTo>
                  <a:pt x="18869977" y="0"/>
                </a:lnTo>
                <a:lnTo>
                  <a:pt x="18869977" y="9450713"/>
                </a:lnTo>
                <a:lnTo>
                  <a:pt x="0" y="9450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18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1956997" y="4387595"/>
            <a:ext cx="6331003" cy="4150492"/>
            <a:chOff x="0" y="0"/>
            <a:chExt cx="8441337" cy="55339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8060" cy="5533990"/>
            </a:xfrm>
            <a:custGeom>
              <a:avLst/>
              <a:gdLst/>
              <a:ahLst/>
              <a:cxnLst/>
              <a:rect l="l" t="t" r="r" b="b"/>
              <a:pathLst>
                <a:path w="6098060" h="5533990">
                  <a:moveTo>
                    <a:pt x="0" y="0"/>
                  </a:moveTo>
                  <a:lnTo>
                    <a:pt x="6098060" y="0"/>
                  </a:lnTo>
                  <a:lnTo>
                    <a:pt x="6098060" y="5533990"/>
                  </a:lnTo>
                  <a:lnTo>
                    <a:pt x="0" y="553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396488" y="3268874"/>
              <a:ext cx="4044850" cy="2265116"/>
            </a:xfrm>
            <a:custGeom>
              <a:avLst/>
              <a:gdLst/>
              <a:ahLst/>
              <a:cxnLst/>
              <a:rect l="l" t="t" r="r" b="b"/>
              <a:pathLst>
                <a:path w="4044850" h="2265116">
                  <a:moveTo>
                    <a:pt x="0" y="0"/>
                  </a:moveTo>
                  <a:lnTo>
                    <a:pt x="4044849" y="0"/>
                  </a:lnTo>
                  <a:lnTo>
                    <a:pt x="4044849" y="2265116"/>
                  </a:lnTo>
                  <a:lnTo>
                    <a:pt x="0" y="2265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975599" y="-1"/>
            <a:ext cx="5312401" cy="8780591"/>
          </a:xfrm>
          <a:custGeom>
            <a:avLst/>
            <a:gdLst/>
            <a:ahLst/>
            <a:cxnLst/>
            <a:rect l="l" t="t" r="r" b="b"/>
            <a:pathLst>
              <a:path w="8567402" h="11892288">
                <a:moveTo>
                  <a:pt x="0" y="0"/>
                </a:moveTo>
                <a:lnTo>
                  <a:pt x="8567402" y="0"/>
                </a:lnTo>
                <a:lnTo>
                  <a:pt x="8567402" y="11892288"/>
                </a:lnTo>
                <a:lnTo>
                  <a:pt x="0" y="118922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5438" r="-612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-621409" y="8435680"/>
            <a:ext cx="4594537" cy="2204637"/>
          </a:xfrm>
          <a:custGeom>
            <a:avLst/>
            <a:gdLst/>
            <a:ahLst/>
            <a:cxnLst/>
            <a:rect l="l" t="t" r="r" b="b"/>
            <a:pathLst>
              <a:path w="4594537" h="2204637">
                <a:moveTo>
                  <a:pt x="4594537" y="0"/>
                </a:moveTo>
                <a:lnTo>
                  <a:pt x="0" y="0"/>
                </a:lnTo>
                <a:lnTo>
                  <a:pt x="0" y="2204637"/>
                </a:lnTo>
                <a:lnTo>
                  <a:pt x="4594537" y="2204637"/>
                </a:lnTo>
                <a:lnTo>
                  <a:pt x="459453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248436" y="8467924"/>
            <a:ext cx="5155321" cy="2473722"/>
          </a:xfrm>
          <a:custGeom>
            <a:avLst/>
            <a:gdLst/>
            <a:ahLst/>
            <a:cxnLst/>
            <a:rect l="l" t="t" r="r" b="b"/>
            <a:pathLst>
              <a:path w="5155321" h="2473722">
                <a:moveTo>
                  <a:pt x="0" y="0"/>
                </a:moveTo>
                <a:lnTo>
                  <a:pt x="5155321" y="0"/>
                </a:lnTo>
                <a:lnTo>
                  <a:pt x="5155321" y="2473722"/>
                </a:lnTo>
                <a:lnTo>
                  <a:pt x="0" y="24737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601194" y="7769562"/>
            <a:ext cx="3165501" cy="3536873"/>
          </a:xfrm>
          <a:custGeom>
            <a:avLst/>
            <a:gdLst/>
            <a:ahLst/>
            <a:cxnLst/>
            <a:rect l="l" t="t" r="r" b="b"/>
            <a:pathLst>
              <a:path w="3165501" h="3536873">
                <a:moveTo>
                  <a:pt x="0" y="0"/>
                </a:moveTo>
                <a:lnTo>
                  <a:pt x="3165502" y="0"/>
                </a:lnTo>
                <a:lnTo>
                  <a:pt x="3165502" y="3536873"/>
                </a:lnTo>
                <a:lnTo>
                  <a:pt x="0" y="35368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201400" y="-516913"/>
            <a:ext cx="1914850" cy="1921187"/>
          </a:xfrm>
          <a:custGeom>
            <a:avLst/>
            <a:gdLst/>
            <a:ahLst/>
            <a:cxnLst/>
            <a:rect l="l" t="t" r="r" b="b"/>
            <a:pathLst>
              <a:path w="3323899" h="3091226">
                <a:moveTo>
                  <a:pt x="0" y="0"/>
                </a:moveTo>
                <a:lnTo>
                  <a:pt x="3323899" y="0"/>
                </a:lnTo>
                <a:lnTo>
                  <a:pt x="3323899" y="3091226"/>
                </a:lnTo>
                <a:lnTo>
                  <a:pt x="0" y="30912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437177" y="283152"/>
            <a:ext cx="1812098" cy="2257444"/>
          </a:xfrm>
          <a:custGeom>
            <a:avLst/>
            <a:gdLst/>
            <a:ahLst/>
            <a:cxnLst/>
            <a:rect l="l" t="t" r="r" b="b"/>
            <a:pathLst>
              <a:path w="1812098" h="2257444">
                <a:moveTo>
                  <a:pt x="1812097" y="0"/>
                </a:moveTo>
                <a:lnTo>
                  <a:pt x="0" y="0"/>
                </a:lnTo>
                <a:lnTo>
                  <a:pt x="0" y="2257444"/>
                </a:lnTo>
                <a:lnTo>
                  <a:pt x="1812097" y="2257444"/>
                </a:lnTo>
                <a:lnTo>
                  <a:pt x="1812097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2BDBCD8A-00D5-3977-B6DA-0D81FC962855}"/>
              </a:ext>
            </a:extLst>
          </p:cNvPr>
          <p:cNvSpPr txBox="1"/>
          <p:nvPr/>
        </p:nvSpPr>
        <p:spPr>
          <a:xfrm>
            <a:off x="2068689" y="-506597"/>
            <a:ext cx="13496905" cy="4186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2. </a:t>
            </a:r>
            <a:r>
              <a:rPr lang="en-US" sz="9600" b="1" spc="214" dirty="0" err="1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Hoạt</a:t>
            </a: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en-US" sz="9600" b="1" spc="214" dirty="0" err="1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động</a:t>
            </a: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en-US" sz="9600" b="1" spc="214" dirty="0" err="1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trọng</a:t>
            </a: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en-US" sz="9600" b="1" spc="214" dirty="0" err="1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tâm</a:t>
            </a:r>
            <a:endParaRPr lang="en-US" sz="9600" b="1" spc="214" dirty="0">
              <a:solidFill>
                <a:srgbClr val="E93F00"/>
              </a:solidFill>
              <a:latin typeface="Handy Casual"/>
              <a:ea typeface="Handy Casual"/>
              <a:cs typeface="Handy Casual"/>
              <a:sym typeface="Handy Casual"/>
            </a:endParaRPr>
          </a:p>
          <a:p>
            <a:pPr algn="ctr">
              <a:lnSpc>
                <a:spcPct val="150000"/>
              </a:lnSpc>
            </a:pPr>
            <a:r>
              <a:rPr lang="en-US" sz="9600" b="1" spc="214" dirty="0" err="1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Nhận</a:t>
            </a: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en-US" sz="9600" b="1" spc="214" dirty="0" err="1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biết</a:t>
            </a: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en-US" sz="9600" b="1" spc="214" dirty="0" err="1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tập</a:t>
            </a: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en-US" sz="9600" b="1" spc="214" dirty="0" err="1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nói</a:t>
            </a: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 “</a:t>
            </a:r>
            <a:r>
              <a:rPr lang="en-US" sz="9600" b="1" spc="214" dirty="0" err="1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Cái</a:t>
            </a: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en-US" sz="9600" b="1" spc="214" dirty="0" err="1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bát</a:t>
            </a: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”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7A95CE9-E0E2-86F5-6BF7-E3650042A111}"/>
              </a:ext>
            </a:extLst>
          </p:cNvPr>
          <p:cNvSpPr/>
          <p:nvPr/>
        </p:nvSpPr>
        <p:spPr>
          <a:xfrm>
            <a:off x="1785708" y="3468795"/>
            <a:ext cx="11373447" cy="9662369"/>
          </a:xfrm>
          <a:custGeom>
            <a:avLst/>
            <a:gdLst/>
            <a:ahLst/>
            <a:cxnLst/>
            <a:rect l="l" t="t" r="r" b="b"/>
            <a:pathLst>
              <a:path w="16843032" h="5852954">
                <a:moveTo>
                  <a:pt x="0" y="0"/>
                </a:moveTo>
                <a:lnTo>
                  <a:pt x="16843032" y="0"/>
                </a:lnTo>
                <a:lnTo>
                  <a:pt x="16843032" y="5852953"/>
                </a:lnTo>
                <a:lnTo>
                  <a:pt x="0" y="5852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l="1" r="-982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2EF860D2-99A6-386F-2757-3F921DAF4213}"/>
              </a:ext>
            </a:extLst>
          </p:cNvPr>
          <p:cNvSpPr/>
          <p:nvPr/>
        </p:nvSpPr>
        <p:spPr>
          <a:xfrm>
            <a:off x="9769125" y="8384095"/>
            <a:ext cx="1087103" cy="845223"/>
          </a:xfrm>
          <a:custGeom>
            <a:avLst/>
            <a:gdLst/>
            <a:ahLst/>
            <a:cxnLst/>
            <a:rect l="l" t="t" r="r" b="b"/>
            <a:pathLst>
              <a:path w="1087103" h="845223">
                <a:moveTo>
                  <a:pt x="0" y="0"/>
                </a:moveTo>
                <a:lnTo>
                  <a:pt x="1087104" y="0"/>
                </a:lnTo>
                <a:lnTo>
                  <a:pt x="1087104" y="845222"/>
                </a:lnTo>
                <a:lnTo>
                  <a:pt x="0" y="8452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i bát biết nói">
            <a:hlinkClick r:id="" action="ppaction://media"/>
            <a:extLst>
              <a:ext uri="{FF2B5EF4-FFF2-40B4-BE49-F238E27FC236}">
                <a16:creationId xmlns:a16="http://schemas.microsoft.com/office/drawing/2014/main" id="{BB5AB46B-E55C-BFCD-CA70-581B7422C3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-1"/>
            <a:ext cx="18272760" cy="1003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9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át Nhựa đựng mặt nạ và thìa nhựa dùng trong Spa | Shopee Việt Nam">
            <a:extLst>
              <a:ext uri="{FF2B5EF4-FFF2-40B4-BE49-F238E27FC236}">
                <a16:creationId xmlns:a16="http://schemas.microsoft.com/office/drawing/2014/main" id="{FE2F37D3-98FB-D700-3AEF-1AB1873D3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7" b="14286"/>
          <a:stretch>
            <a:fillRect/>
          </a:stretch>
        </p:blipFill>
        <p:spPr bwMode="auto">
          <a:xfrm>
            <a:off x="2018975" y="1685290"/>
            <a:ext cx="4247684" cy="30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03120" y="5143500"/>
            <a:ext cx="395478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Bát Inox Ø | Shopee Việt Nam">
            <a:extLst>
              <a:ext uri="{FF2B5EF4-FFF2-40B4-BE49-F238E27FC236}">
                <a16:creationId xmlns:a16="http://schemas.microsoft.com/office/drawing/2014/main" id="{EAEEF331-6F6C-C148-D5EC-3132358A2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t="37436" r="27301" b="19948"/>
          <a:stretch>
            <a:fillRect/>
          </a:stretch>
        </p:blipFill>
        <p:spPr bwMode="auto">
          <a:xfrm>
            <a:off x="2035415" y="5506974"/>
            <a:ext cx="4235052" cy="308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81444" y="2360830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A771E52-6398-5511-A14F-BC80E2773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849" y="1685290"/>
            <a:ext cx="6907200" cy="69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38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66563" y="-568967"/>
            <a:ext cx="4215005" cy="3919955"/>
          </a:xfrm>
          <a:custGeom>
            <a:avLst/>
            <a:gdLst/>
            <a:ahLst/>
            <a:cxnLst/>
            <a:rect l="l" t="t" r="r" b="b"/>
            <a:pathLst>
              <a:path w="4215005" h="3919955">
                <a:moveTo>
                  <a:pt x="0" y="0"/>
                </a:moveTo>
                <a:lnTo>
                  <a:pt x="4215005" y="0"/>
                </a:lnTo>
                <a:lnTo>
                  <a:pt x="4215005" y="3919954"/>
                </a:lnTo>
                <a:lnTo>
                  <a:pt x="0" y="3919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615467" y="668466"/>
            <a:ext cx="9179511" cy="8229600"/>
          </a:xfrm>
          <a:custGeom>
            <a:avLst/>
            <a:gdLst/>
            <a:ahLst/>
            <a:cxnLst/>
            <a:rect l="l" t="t" r="r" b="b"/>
            <a:pathLst>
              <a:path w="9179511" h="8229600">
                <a:moveTo>
                  <a:pt x="0" y="0"/>
                </a:moveTo>
                <a:lnTo>
                  <a:pt x="9179511" y="0"/>
                </a:lnTo>
                <a:lnTo>
                  <a:pt x="91795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581977" y="4783266"/>
            <a:ext cx="18869977" cy="9450713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0" y="0"/>
                </a:moveTo>
                <a:lnTo>
                  <a:pt x="18869977" y="0"/>
                </a:lnTo>
                <a:lnTo>
                  <a:pt x="18869977" y="9450714"/>
                </a:lnTo>
                <a:lnTo>
                  <a:pt x="0" y="94507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17082" y="4935285"/>
            <a:ext cx="6461431" cy="2748800"/>
          </a:xfrm>
          <a:custGeom>
            <a:avLst/>
            <a:gdLst/>
            <a:ahLst/>
            <a:cxnLst/>
            <a:rect l="l" t="t" r="r" b="b"/>
            <a:pathLst>
              <a:path w="6461431" h="2748800">
                <a:moveTo>
                  <a:pt x="0" y="0"/>
                </a:moveTo>
                <a:lnTo>
                  <a:pt x="6461431" y="0"/>
                </a:lnTo>
                <a:lnTo>
                  <a:pt x="6461431" y="2748801"/>
                </a:lnTo>
                <a:lnTo>
                  <a:pt x="0" y="2748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144000" y="-740286"/>
            <a:ext cx="9983337" cy="6522036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9983337" y="0"/>
                </a:moveTo>
                <a:lnTo>
                  <a:pt x="0" y="0"/>
                </a:lnTo>
                <a:lnTo>
                  <a:pt x="0" y="6522036"/>
                </a:lnTo>
                <a:lnTo>
                  <a:pt x="9983337" y="6522036"/>
                </a:lnTo>
                <a:lnTo>
                  <a:pt x="998333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835445" y="3137255"/>
            <a:ext cx="8916592" cy="14689310"/>
          </a:xfrm>
          <a:custGeom>
            <a:avLst/>
            <a:gdLst/>
            <a:ahLst/>
            <a:cxnLst/>
            <a:rect l="l" t="t" r="r" b="b"/>
            <a:pathLst>
              <a:path w="7049075" h="14157138">
                <a:moveTo>
                  <a:pt x="0" y="0"/>
                </a:moveTo>
                <a:lnTo>
                  <a:pt x="7049075" y="0"/>
                </a:lnTo>
                <a:lnTo>
                  <a:pt x="7049075" y="14157138"/>
                </a:lnTo>
                <a:lnTo>
                  <a:pt x="0" y="141571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2798310" y="963969"/>
            <a:ext cx="6819256" cy="6113589"/>
          </a:xfrm>
          <a:custGeom>
            <a:avLst/>
            <a:gdLst/>
            <a:ahLst/>
            <a:cxnLst/>
            <a:rect l="l" t="t" r="r" b="b"/>
            <a:pathLst>
              <a:path w="6819256" h="6113589">
                <a:moveTo>
                  <a:pt x="6819257" y="0"/>
                </a:moveTo>
                <a:lnTo>
                  <a:pt x="0" y="0"/>
                </a:lnTo>
                <a:lnTo>
                  <a:pt x="0" y="6113589"/>
                </a:lnTo>
                <a:lnTo>
                  <a:pt x="6819257" y="6113589"/>
                </a:lnTo>
                <a:lnTo>
                  <a:pt x="681925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05910" y="7548489"/>
            <a:ext cx="3035609" cy="2078380"/>
          </a:xfrm>
          <a:custGeom>
            <a:avLst/>
            <a:gdLst/>
            <a:ahLst/>
            <a:cxnLst/>
            <a:rect l="l" t="t" r="r" b="b"/>
            <a:pathLst>
              <a:path w="3035609" h="2078380">
                <a:moveTo>
                  <a:pt x="0" y="0"/>
                </a:moveTo>
                <a:lnTo>
                  <a:pt x="3035609" y="0"/>
                </a:lnTo>
                <a:lnTo>
                  <a:pt x="3035609" y="2078381"/>
                </a:lnTo>
                <a:lnTo>
                  <a:pt x="0" y="20783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777800" y="4229985"/>
            <a:ext cx="2020968" cy="2902647"/>
          </a:xfrm>
          <a:custGeom>
            <a:avLst/>
            <a:gdLst/>
            <a:ahLst/>
            <a:cxnLst/>
            <a:rect l="l" t="t" r="r" b="b"/>
            <a:pathLst>
              <a:path w="2020968" h="2902647">
                <a:moveTo>
                  <a:pt x="0" y="0"/>
                </a:moveTo>
                <a:lnTo>
                  <a:pt x="2020968" y="0"/>
                </a:lnTo>
                <a:lnTo>
                  <a:pt x="2020968" y="2902647"/>
                </a:lnTo>
                <a:lnTo>
                  <a:pt x="0" y="2902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847143" y="8472182"/>
            <a:ext cx="4594537" cy="2204637"/>
          </a:xfrm>
          <a:custGeom>
            <a:avLst/>
            <a:gdLst/>
            <a:ahLst/>
            <a:cxnLst/>
            <a:rect l="l" t="t" r="r" b="b"/>
            <a:pathLst>
              <a:path w="4594537" h="2204637">
                <a:moveTo>
                  <a:pt x="0" y="0"/>
                </a:moveTo>
                <a:lnTo>
                  <a:pt x="4594537" y="0"/>
                </a:lnTo>
                <a:lnTo>
                  <a:pt x="4594537" y="2204637"/>
                </a:lnTo>
                <a:lnTo>
                  <a:pt x="0" y="2204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5578262" y="5848425"/>
            <a:ext cx="3362077" cy="4861563"/>
          </a:xfrm>
          <a:custGeom>
            <a:avLst/>
            <a:gdLst/>
            <a:ahLst/>
            <a:cxnLst/>
            <a:rect l="l" t="t" r="r" b="b"/>
            <a:pathLst>
              <a:path w="3362077" h="4861563">
                <a:moveTo>
                  <a:pt x="3362076" y="0"/>
                </a:moveTo>
                <a:lnTo>
                  <a:pt x="0" y="0"/>
                </a:lnTo>
                <a:lnTo>
                  <a:pt x="0" y="4861563"/>
                </a:lnTo>
                <a:lnTo>
                  <a:pt x="3362076" y="4861563"/>
                </a:lnTo>
                <a:lnTo>
                  <a:pt x="336207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4434694" y="8472182"/>
            <a:ext cx="4217699" cy="2040312"/>
          </a:xfrm>
          <a:custGeom>
            <a:avLst/>
            <a:gdLst/>
            <a:ahLst/>
            <a:cxnLst/>
            <a:rect l="l" t="t" r="r" b="b"/>
            <a:pathLst>
              <a:path w="4217699" h="2040312">
                <a:moveTo>
                  <a:pt x="4217699" y="0"/>
                </a:moveTo>
                <a:lnTo>
                  <a:pt x="0" y="0"/>
                </a:lnTo>
                <a:lnTo>
                  <a:pt x="0" y="2040312"/>
                </a:lnTo>
                <a:lnTo>
                  <a:pt x="4217699" y="2040312"/>
                </a:lnTo>
                <a:lnTo>
                  <a:pt x="4217699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946606" y="6823656"/>
            <a:ext cx="1392150" cy="389802"/>
          </a:xfrm>
          <a:custGeom>
            <a:avLst/>
            <a:gdLst/>
            <a:ahLst/>
            <a:cxnLst/>
            <a:rect l="l" t="t" r="r" b="b"/>
            <a:pathLst>
              <a:path w="1392150" h="389802">
                <a:moveTo>
                  <a:pt x="0" y="0"/>
                </a:moveTo>
                <a:lnTo>
                  <a:pt x="1392151" y="0"/>
                </a:lnTo>
                <a:lnTo>
                  <a:pt x="1392151" y="389802"/>
                </a:lnTo>
                <a:lnTo>
                  <a:pt x="0" y="3898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593568" y="-1128722"/>
            <a:ext cx="1812098" cy="2257444"/>
          </a:xfrm>
          <a:custGeom>
            <a:avLst/>
            <a:gdLst/>
            <a:ahLst/>
            <a:cxnLst/>
            <a:rect l="l" t="t" r="r" b="b"/>
            <a:pathLst>
              <a:path w="1812098" h="2257444">
                <a:moveTo>
                  <a:pt x="1812097" y="0"/>
                </a:moveTo>
                <a:lnTo>
                  <a:pt x="0" y="0"/>
                </a:lnTo>
                <a:lnTo>
                  <a:pt x="0" y="2257444"/>
                </a:lnTo>
                <a:lnTo>
                  <a:pt x="1812097" y="2257444"/>
                </a:lnTo>
                <a:lnTo>
                  <a:pt x="1812097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9CE310C4-A2C1-E6CC-D55A-B443286E5F4B}"/>
              </a:ext>
            </a:extLst>
          </p:cNvPr>
          <p:cNvSpPr txBox="1"/>
          <p:nvPr/>
        </p:nvSpPr>
        <p:spPr>
          <a:xfrm>
            <a:off x="392368" y="324827"/>
            <a:ext cx="10975501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spc="214" dirty="0" err="1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Nhận</a:t>
            </a: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en-US" sz="9600" b="1" spc="214" dirty="0" err="1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biết</a:t>
            </a: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en-US" sz="9600" b="1" spc="214" dirty="0" err="1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tập</a:t>
            </a: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en-US" sz="9600" b="1" spc="214" dirty="0" err="1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nói</a:t>
            </a: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“</a:t>
            </a:r>
            <a:r>
              <a:rPr lang="en-US" sz="9600" b="1" spc="214" dirty="0" err="1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Cái</a:t>
            </a: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en-US" sz="9600" b="1" spc="214" dirty="0" err="1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thìa</a:t>
            </a:r>
            <a:r>
              <a:rPr lang="en-US" sz="9600" b="1" spc="214" dirty="0">
                <a:solidFill>
                  <a:srgbClr val="E93F00"/>
                </a:solidFill>
                <a:latin typeface="Handy Casual"/>
                <a:ea typeface="Handy Casual"/>
                <a:cs typeface="Handy Casual"/>
                <a:sym typeface="Handy Casual"/>
              </a:rPr>
              <a:t>”</a:t>
            </a: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42A3325D-08F8-AFDB-18F9-850DA5D9F4F2}"/>
              </a:ext>
            </a:extLst>
          </p:cNvPr>
          <p:cNvSpPr/>
          <p:nvPr/>
        </p:nvSpPr>
        <p:spPr>
          <a:xfrm rot="9506438">
            <a:off x="8036133" y="6254094"/>
            <a:ext cx="2133364" cy="1139123"/>
          </a:xfrm>
          <a:custGeom>
            <a:avLst/>
            <a:gdLst/>
            <a:ahLst/>
            <a:cxnLst/>
            <a:rect l="l" t="t" r="r" b="b"/>
            <a:pathLst>
              <a:path w="1930376" h="996776">
                <a:moveTo>
                  <a:pt x="0" y="0"/>
                </a:moveTo>
                <a:lnTo>
                  <a:pt x="1930375" y="0"/>
                </a:lnTo>
                <a:lnTo>
                  <a:pt x="1930375" y="996776"/>
                </a:lnTo>
                <a:lnTo>
                  <a:pt x="0" y="9967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ìa">
            <a:hlinkClick r:id="" action="ppaction://media"/>
            <a:extLst>
              <a:ext uri="{FF2B5EF4-FFF2-40B4-BE49-F238E27FC236}">
                <a16:creationId xmlns:a16="http://schemas.microsoft.com/office/drawing/2014/main" id="{A03CA16D-6665-59DB-3079-818DB224B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5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6" name="Picture 8" descr="Thìa Nhựa Sinh Tố Màu - Túi 10 cái">
            <a:extLst>
              <a:ext uri="{FF2B5EF4-FFF2-40B4-BE49-F238E27FC236}">
                <a16:creationId xmlns:a16="http://schemas.microsoft.com/office/drawing/2014/main" id="{45C5B453-E614-1EDE-4C4B-1987E767B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9" b="1"/>
          <a:stretch>
            <a:fillRect/>
          </a:stretch>
        </p:blipFill>
        <p:spPr bwMode="auto">
          <a:xfrm>
            <a:off x="482596" y="835783"/>
            <a:ext cx="8503026" cy="861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én Bát Sứ Hình Trái Tim, Bát Kèm Thìa Sứ Cao Cấp,trang trí,decor ...">
            <a:extLst>
              <a:ext uri="{FF2B5EF4-FFF2-40B4-BE49-F238E27FC236}">
                <a16:creationId xmlns:a16="http://schemas.microsoft.com/office/drawing/2014/main" id="{30500E8E-9932-E61E-D120-E0277C2CD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r="2" b="2"/>
          <a:stretch>
            <a:fillRect/>
          </a:stretch>
        </p:blipFill>
        <p:spPr bwMode="auto">
          <a:xfrm>
            <a:off x="9293062" y="835783"/>
            <a:ext cx="8512340" cy="861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747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77</Words>
  <Application>Microsoft Office PowerPoint</Application>
  <PresentationFormat>Custom</PresentationFormat>
  <Paragraphs>17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Calibri</vt:lpstr>
      <vt:lpstr>Poppins Bold</vt:lpstr>
      <vt:lpstr>Arial</vt:lpstr>
      <vt:lpstr>Handy Casual</vt:lpstr>
      <vt:lpstr>Times New Roman</vt:lpstr>
      <vt:lpstr>Avallon Alt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Green Illustrative Safe Space For Children Presentation</dc:title>
  <cp:lastModifiedBy>Hà Việt Nguyễn</cp:lastModifiedBy>
  <cp:revision>26</cp:revision>
  <dcterms:created xsi:type="dcterms:W3CDTF">2006-08-16T00:00:00Z</dcterms:created>
  <dcterms:modified xsi:type="dcterms:W3CDTF">2026-04-21T07:00:25Z</dcterms:modified>
  <dc:identifier>DAG3LpwrDag</dc:identifier>
</cp:coreProperties>
</file>